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76" r:id="rId4"/>
    <p:sldId id="285" r:id="rId5"/>
    <p:sldId id="286" r:id="rId6"/>
    <p:sldId id="294" r:id="rId7"/>
    <p:sldId id="277" r:id="rId8"/>
    <p:sldId id="275" r:id="rId9"/>
    <p:sldId id="287" r:id="rId10"/>
    <p:sldId id="288" r:id="rId11"/>
    <p:sldId id="278" r:id="rId12"/>
    <p:sldId id="291" r:id="rId13"/>
    <p:sldId id="280" r:id="rId14"/>
    <p:sldId id="289" r:id="rId15"/>
    <p:sldId id="290" r:id="rId16"/>
    <p:sldId id="292" r:id="rId17"/>
    <p:sldId id="295" r:id="rId18"/>
    <p:sldId id="296" r:id="rId19"/>
    <p:sldId id="297" r:id="rId20"/>
    <p:sldId id="293" r:id="rId21"/>
    <p:sldId id="274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01CA9D-4F8F-4FDF-AA88-01B6C8903EBB}" v="285" dt="2020-06-01T20:22:49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8" autoAdjust="0"/>
    <p:restoredTop sz="80044" autoAdjust="0"/>
  </p:normalViewPr>
  <p:slideViewPr>
    <p:cSldViewPr snapToGrid="0">
      <p:cViewPr>
        <p:scale>
          <a:sx n="50" d="100"/>
          <a:sy n="50" d="100"/>
        </p:scale>
        <p:origin x="1458" y="5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Chau" userId="bb71d157-b65a-464d-9c94-2eb9f98acf39" providerId="ADAL" clId="{F201CA9D-4F8F-4FDF-AA88-01B6C8903EBB}"/>
    <pc:docChg chg="undo custSel mod addSld delSld modSld sldOrd">
      <pc:chgData name="Frank Chau" userId="bb71d157-b65a-464d-9c94-2eb9f98acf39" providerId="ADAL" clId="{F201CA9D-4F8F-4FDF-AA88-01B6C8903EBB}" dt="2020-06-01T20:24:23.649" v="4756" actId="5793"/>
      <pc:docMkLst>
        <pc:docMk/>
      </pc:docMkLst>
      <pc:sldChg chg="modSp mod">
        <pc:chgData name="Frank Chau" userId="bb71d157-b65a-464d-9c94-2eb9f98acf39" providerId="ADAL" clId="{F201CA9D-4F8F-4FDF-AA88-01B6C8903EBB}" dt="2020-06-01T17:58:36.625" v="19" actId="20577"/>
        <pc:sldMkLst>
          <pc:docMk/>
          <pc:sldMk cId="1554662847" sldId="256"/>
        </pc:sldMkLst>
        <pc:spChg chg="mod">
          <ac:chgData name="Frank Chau" userId="bb71d157-b65a-464d-9c94-2eb9f98acf39" providerId="ADAL" clId="{F201CA9D-4F8F-4FDF-AA88-01B6C8903EBB}" dt="2020-06-01T17:57:46.304" v="5" actId="20577"/>
          <ac:spMkLst>
            <pc:docMk/>
            <pc:sldMk cId="1554662847" sldId="256"/>
            <ac:spMk id="2" creationId="{46019C5D-99CB-4352-9F28-D5D05C92B4E1}"/>
          </ac:spMkLst>
        </pc:spChg>
        <pc:spChg chg="mod">
          <ac:chgData name="Frank Chau" userId="bb71d157-b65a-464d-9c94-2eb9f98acf39" providerId="ADAL" clId="{F201CA9D-4F8F-4FDF-AA88-01B6C8903EBB}" dt="2020-06-01T17:58:36.625" v="19" actId="20577"/>
          <ac:spMkLst>
            <pc:docMk/>
            <pc:sldMk cId="1554662847" sldId="256"/>
            <ac:spMk id="3" creationId="{F0E1BD01-1DD0-49E7-A11D-B2311C416F83}"/>
          </ac:spMkLst>
        </pc:spChg>
      </pc:sldChg>
      <pc:sldChg chg="addSp delSp modSp mod setBg">
        <pc:chgData name="Frank Chau" userId="bb71d157-b65a-464d-9c94-2eb9f98acf39" providerId="ADAL" clId="{F201CA9D-4F8F-4FDF-AA88-01B6C8903EBB}" dt="2020-06-01T19:46:13.435" v="3202" actId="20577"/>
        <pc:sldMkLst>
          <pc:docMk/>
          <pc:sldMk cId="866207705" sldId="257"/>
        </pc:sldMkLst>
        <pc:spChg chg="mod">
          <ac:chgData name="Frank Chau" userId="bb71d157-b65a-464d-9c94-2eb9f98acf39" providerId="ADAL" clId="{F201CA9D-4F8F-4FDF-AA88-01B6C8903EBB}" dt="2020-06-01T19:29:46.447" v="3044" actId="26606"/>
          <ac:spMkLst>
            <pc:docMk/>
            <pc:sldMk cId="866207705" sldId="257"/>
            <ac:spMk id="2" creationId="{CD6988C4-E476-4B92-A033-6E3FC968F89B}"/>
          </ac:spMkLst>
        </pc:spChg>
        <pc:spChg chg="del mod">
          <ac:chgData name="Frank Chau" userId="bb71d157-b65a-464d-9c94-2eb9f98acf39" providerId="ADAL" clId="{F201CA9D-4F8F-4FDF-AA88-01B6C8903EBB}" dt="2020-06-01T19:29:46.447" v="3044" actId="26606"/>
          <ac:spMkLst>
            <pc:docMk/>
            <pc:sldMk cId="866207705" sldId="257"/>
            <ac:spMk id="3" creationId="{EC652618-524C-4944-AA8C-977985887DC7}"/>
          </ac:spMkLst>
        </pc:spChg>
        <pc:spChg chg="add">
          <ac:chgData name="Frank Chau" userId="bb71d157-b65a-464d-9c94-2eb9f98acf39" providerId="ADAL" clId="{F201CA9D-4F8F-4FDF-AA88-01B6C8903EBB}" dt="2020-06-01T19:29:46.447" v="3044" actId="26606"/>
          <ac:spMkLst>
            <pc:docMk/>
            <pc:sldMk cId="866207705" sldId="257"/>
            <ac:spMk id="9" creationId="{A3D9AEEE-1CCD-43C0-BA3E-16D60A6E23C0}"/>
          </ac:spMkLst>
        </pc:spChg>
        <pc:spChg chg="add">
          <ac:chgData name="Frank Chau" userId="bb71d157-b65a-464d-9c94-2eb9f98acf39" providerId="ADAL" clId="{F201CA9D-4F8F-4FDF-AA88-01B6C8903EBB}" dt="2020-06-01T19:29:46.447" v="3044" actId="26606"/>
          <ac:spMkLst>
            <pc:docMk/>
            <pc:sldMk cId="866207705" sldId="257"/>
            <ac:spMk id="11" creationId="{60F880A6-33D3-4EEC-A780-B73559B9F24C}"/>
          </ac:spMkLst>
        </pc:spChg>
        <pc:spChg chg="add">
          <ac:chgData name="Frank Chau" userId="bb71d157-b65a-464d-9c94-2eb9f98acf39" providerId="ADAL" clId="{F201CA9D-4F8F-4FDF-AA88-01B6C8903EBB}" dt="2020-06-01T19:29:46.447" v="3044" actId="26606"/>
          <ac:spMkLst>
            <pc:docMk/>
            <pc:sldMk cId="866207705" sldId="257"/>
            <ac:spMk id="13" creationId="{2C6246ED-0535-4496-A8F6-1E80CC4EB853}"/>
          </ac:spMkLst>
        </pc:spChg>
        <pc:graphicFrameChg chg="add mod">
          <ac:chgData name="Frank Chau" userId="bb71d157-b65a-464d-9c94-2eb9f98acf39" providerId="ADAL" clId="{F201CA9D-4F8F-4FDF-AA88-01B6C8903EBB}" dt="2020-06-01T19:46:13.435" v="3202" actId="20577"/>
          <ac:graphicFrameMkLst>
            <pc:docMk/>
            <pc:sldMk cId="866207705" sldId="257"/>
            <ac:graphicFrameMk id="5" creationId="{AB688750-0463-43AF-B56B-79F1DE95CA54}"/>
          </ac:graphicFrameMkLst>
        </pc:graphicFrameChg>
      </pc:sldChg>
      <pc:sldChg chg="modSp mod">
        <pc:chgData name="Frank Chau" userId="bb71d157-b65a-464d-9c94-2eb9f98acf39" providerId="ADAL" clId="{F201CA9D-4F8F-4FDF-AA88-01B6C8903EBB}" dt="2020-06-01T20:24:04.301" v="4754" actId="20577"/>
        <pc:sldMkLst>
          <pc:docMk/>
          <pc:sldMk cId="291525893" sldId="261"/>
        </pc:sldMkLst>
        <pc:spChg chg="mod">
          <ac:chgData name="Frank Chau" userId="bb71d157-b65a-464d-9c94-2eb9f98acf39" providerId="ADAL" clId="{F201CA9D-4F8F-4FDF-AA88-01B6C8903EBB}" dt="2020-06-01T20:24:04.301" v="4754" actId="20577"/>
          <ac:spMkLst>
            <pc:docMk/>
            <pc:sldMk cId="291525893" sldId="261"/>
            <ac:spMk id="3" creationId="{F02C492F-8BEA-48E0-A26D-737C0638DE77}"/>
          </ac:spMkLst>
        </pc:spChg>
      </pc:sldChg>
      <pc:sldChg chg="addSp delSp modSp mod modNotesTx">
        <pc:chgData name="Frank Chau" userId="bb71d157-b65a-464d-9c94-2eb9f98acf39" providerId="ADAL" clId="{F201CA9D-4F8F-4FDF-AA88-01B6C8903EBB}" dt="2020-06-01T18:03:25.750" v="100" actId="20577"/>
        <pc:sldMkLst>
          <pc:docMk/>
          <pc:sldMk cId="2993751425" sldId="275"/>
        </pc:sldMkLst>
        <pc:spChg chg="mod">
          <ac:chgData name="Frank Chau" userId="bb71d157-b65a-464d-9c94-2eb9f98acf39" providerId="ADAL" clId="{F201CA9D-4F8F-4FDF-AA88-01B6C8903EBB}" dt="2020-06-01T18:02:45.942" v="92" actId="1076"/>
          <ac:spMkLst>
            <pc:docMk/>
            <pc:sldMk cId="2993751425" sldId="275"/>
            <ac:spMk id="2" creationId="{70347282-BF08-4D74-A2D4-E9047D3C63C7}"/>
          </ac:spMkLst>
        </pc:spChg>
        <pc:picChg chg="del">
          <ac:chgData name="Frank Chau" userId="bb71d157-b65a-464d-9c94-2eb9f98acf39" providerId="ADAL" clId="{F201CA9D-4F8F-4FDF-AA88-01B6C8903EBB}" dt="2020-06-01T18:02:12.748" v="68" actId="478"/>
          <ac:picMkLst>
            <pc:docMk/>
            <pc:sldMk cId="2993751425" sldId="275"/>
            <ac:picMk id="4" creationId="{361754B8-BE4F-46A9-A5BA-CA8B443D647F}"/>
          </ac:picMkLst>
        </pc:picChg>
        <pc:picChg chg="add mod">
          <ac:chgData name="Frank Chau" userId="bb71d157-b65a-464d-9c94-2eb9f98acf39" providerId="ADAL" clId="{F201CA9D-4F8F-4FDF-AA88-01B6C8903EBB}" dt="2020-06-01T18:02:22.628" v="74" actId="1076"/>
          <ac:picMkLst>
            <pc:docMk/>
            <pc:sldMk cId="2993751425" sldId="275"/>
            <ac:picMk id="2050" creationId="{18BA5B64-1842-4443-9B50-AA30640D5B6E}"/>
          </ac:picMkLst>
        </pc:picChg>
      </pc:sldChg>
      <pc:sldChg chg="addSp delSp modSp mod setBg modAnim setClrOvrMap">
        <pc:chgData name="Frank Chau" userId="bb71d157-b65a-464d-9c94-2eb9f98acf39" providerId="ADAL" clId="{F201CA9D-4F8F-4FDF-AA88-01B6C8903EBB}" dt="2020-06-01T19:01:47.861" v="1638" actId="1076"/>
        <pc:sldMkLst>
          <pc:docMk/>
          <pc:sldMk cId="2590470811" sldId="276"/>
        </pc:sldMkLst>
        <pc:spChg chg="mod">
          <ac:chgData name="Frank Chau" userId="bb71d157-b65a-464d-9c94-2eb9f98acf39" providerId="ADAL" clId="{F201CA9D-4F8F-4FDF-AA88-01B6C8903EBB}" dt="2020-06-01T18:00:39.610" v="67" actId="20577"/>
          <ac:spMkLst>
            <pc:docMk/>
            <pc:sldMk cId="2590470811" sldId="276"/>
            <ac:spMk id="2" creationId="{E7E670F9-E8E8-46E2-B037-8EE27B476165}"/>
          </ac:spMkLst>
        </pc:spChg>
        <pc:spChg chg="mod">
          <ac:chgData name="Frank Chau" userId="bb71d157-b65a-464d-9c94-2eb9f98acf39" providerId="ADAL" clId="{F201CA9D-4F8F-4FDF-AA88-01B6C8903EBB}" dt="2020-06-01T18:29:49.548" v="583" actId="20577"/>
          <ac:spMkLst>
            <pc:docMk/>
            <pc:sldMk cId="2590470811" sldId="276"/>
            <ac:spMk id="3" creationId="{8970CAE3-C7CF-412B-B5F2-4097D03AF0CE}"/>
          </ac:spMkLst>
        </pc:spChg>
        <pc:spChg chg="add mod">
          <ac:chgData name="Frank Chau" userId="bb71d157-b65a-464d-9c94-2eb9f98acf39" providerId="ADAL" clId="{F201CA9D-4F8F-4FDF-AA88-01B6C8903EBB}" dt="2020-06-01T18:05:58.012" v="241" actId="14100"/>
          <ac:spMkLst>
            <pc:docMk/>
            <pc:sldMk cId="2590470811" sldId="276"/>
            <ac:spMk id="5" creationId="{ECFB3C33-F39B-4AF4-856E-E20F91034F06}"/>
          </ac:spMkLst>
        </pc:spChg>
        <pc:spChg chg="add del mod">
          <ac:chgData name="Frank Chau" userId="bb71d157-b65a-464d-9c94-2eb9f98acf39" providerId="ADAL" clId="{F201CA9D-4F8F-4FDF-AA88-01B6C8903EBB}" dt="2020-06-01T18:05:00.770" v="169" actId="478"/>
          <ac:spMkLst>
            <pc:docMk/>
            <pc:sldMk cId="2590470811" sldId="276"/>
            <ac:spMk id="6" creationId="{09DA2823-6174-49D9-9CD2-24BA9035B07B}"/>
          </ac:spMkLst>
        </pc:spChg>
        <pc:spChg chg="add mod">
          <ac:chgData name="Frank Chau" userId="bb71d157-b65a-464d-9c94-2eb9f98acf39" providerId="ADAL" clId="{F201CA9D-4F8F-4FDF-AA88-01B6C8903EBB}" dt="2020-06-01T18:06:01.722" v="242" actId="1076"/>
          <ac:spMkLst>
            <pc:docMk/>
            <pc:sldMk cId="2590470811" sldId="276"/>
            <ac:spMk id="7" creationId="{502AAAC4-E383-4912-A241-1B7A11D4CA71}"/>
          </ac:spMkLst>
        </pc:spChg>
        <pc:spChg chg="add mod">
          <ac:chgData name="Frank Chau" userId="bb71d157-b65a-464d-9c94-2eb9f98acf39" providerId="ADAL" clId="{F201CA9D-4F8F-4FDF-AA88-01B6C8903EBB}" dt="2020-06-01T19:01:47.861" v="1638" actId="1076"/>
          <ac:spMkLst>
            <pc:docMk/>
            <pc:sldMk cId="2590470811" sldId="276"/>
            <ac:spMk id="12" creationId="{F46E0A16-B63E-40BB-9A0F-74EDF0F5BF29}"/>
          </ac:spMkLst>
        </pc:spChg>
        <pc:spChg chg="add del">
          <ac:chgData name="Frank Chau" userId="bb71d157-b65a-464d-9c94-2eb9f98acf39" providerId="ADAL" clId="{F201CA9D-4F8F-4FDF-AA88-01B6C8903EBB}" dt="2020-06-01T18:00:19.455" v="56" actId="26606"/>
          <ac:spMkLst>
            <pc:docMk/>
            <pc:sldMk cId="2590470811" sldId="276"/>
            <ac:spMk id="170" creationId="{1996130F-9AB5-4DE9-8574-3AF891C5C172}"/>
          </ac:spMkLst>
        </pc:spChg>
        <pc:spChg chg="add del">
          <ac:chgData name="Frank Chau" userId="bb71d157-b65a-464d-9c94-2eb9f98acf39" providerId="ADAL" clId="{F201CA9D-4F8F-4FDF-AA88-01B6C8903EBB}" dt="2020-06-01T18:00:19.455" v="56" actId="26606"/>
          <ac:spMkLst>
            <pc:docMk/>
            <pc:sldMk cId="2590470811" sldId="276"/>
            <ac:spMk id="172" creationId="{3623DEAC-F39C-45D6-86DC-1033F6429528}"/>
          </ac:spMkLst>
        </pc:spChg>
        <pc:spChg chg="add del">
          <ac:chgData name="Frank Chau" userId="bb71d157-b65a-464d-9c94-2eb9f98acf39" providerId="ADAL" clId="{F201CA9D-4F8F-4FDF-AA88-01B6C8903EBB}" dt="2020-06-01T18:00:19.455" v="56" actId="26606"/>
          <ac:spMkLst>
            <pc:docMk/>
            <pc:sldMk cId="2590470811" sldId="276"/>
            <ac:spMk id="174" creationId="{A692209D-B607-46C3-8560-07AF72291659}"/>
          </ac:spMkLst>
        </pc:spChg>
        <pc:spChg chg="add del">
          <ac:chgData name="Frank Chau" userId="bb71d157-b65a-464d-9c94-2eb9f98acf39" providerId="ADAL" clId="{F201CA9D-4F8F-4FDF-AA88-01B6C8903EBB}" dt="2020-06-01T18:00:19.455" v="56" actId="26606"/>
          <ac:spMkLst>
            <pc:docMk/>
            <pc:sldMk cId="2590470811" sldId="276"/>
            <ac:spMk id="176" creationId="{94874638-CF15-4908-BC4B-4908744D0BAF}"/>
          </ac:spMkLst>
        </pc:spChg>
        <pc:spChg chg="add del">
          <ac:chgData name="Frank Chau" userId="bb71d157-b65a-464d-9c94-2eb9f98acf39" providerId="ADAL" clId="{F201CA9D-4F8F-4FDF-AA88-01B6C8903EBB}" dt="2020-06-01T18:00:19.455" v="56" actId="26606"/>
          <ac:spMkLst>
            <pc:docMk/>
            <pc:sldMk cId="2590470811" sldId="276"/>
            <ac:spMk id="178" creationId="{5F1B8348-CD6E-4561-A704-C232D9A2676D}"/>
          </ac:spMkLst>
        </pc:spChg>
        <pc:spChg chg="add del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30" creationId="{DE91395A-2D18-4AF6-A0AC-AAA7189FED11}"/>
          </ac:spMkLst>
        </pc:spChg>
        <pc:spChg chg="add del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31" creationId="{7BD08880-457D-4C62-A3B5-6A9B0878C7E9}"/>
          </ac:spMkLst>
        </pc:spChg>
        <pc:spChg chg="add del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32" creationId="{95FFA5E0-4C70-431D-A19D-18415F6C4009}"/>
          </ac:spMkLst>
        </pc:spChg>
        <pc:spChg chg="add del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33" creationId="{BBE55C11-4C41-45E4-A00F-83DEE6BB51A8}"/>
          </ac:spMkLst>
        </pc:spChg>
        <pc:spChg chg="add del">
          <ac:chgData name="Frank Chau" userId="bb71d157-b65a-464d-9c94-2eb9f98acf39" providerId="ADAL" clId="{F201CA9D-4F8F-4FDF-AA88-01B6C8903EBB}" dt="2020-06-01T18:00:20.791" v="58" actId="26606"/>
          <ac:spMkLst>
            <pc:docMk/>
            <pc:sldMk cId="2590470811" sldId="276"/>
            <ac:spMk id="1037" creationId="{DE91395A-2D18-4AF6-A0AC-AAA7189FED11}"/>
          </ac:spMkLst>
        </pc:spChg>
        <pc:spChg chg="add del">
          <ac:chgData name="Frank Chau" userId="bb71d157-b65a-464d-9c94-2eb9f98acf39" providerId="ADAL" clId="{F201CA9D-4F8F-4FDF-AA88-01B6C8903EBB}" dt="2020-06-01T18:00:20.791" v="58" actId="26606"/>
          <ac:spMkLst>
            <pc:docMk/>
            <pc:sldMk cId="2590470811" sldId="276"/>
            <ac:spMk id="1038" creationId="{7BD08880-457D-4C62-A3B5-6A9B0878C7E9}"/>
          </ac:spMkLst>
        </pc:spChg>
        <pc:spChg chg="add del">
          <ac:chgData name="Frank Chau" userId="bb71d157-b65a-464d-9c94-2eb9f98acf39" providerId="ADAL" clId="{F201CA9D-4F8F-4FDF-AA88-01B6C8903EBB}" dt="2020-06-01T18:00:20.791" v="58" actId="26606"/>
          <ac:spMkLst>
            <pc:docMk/>
            <pc:sldMk cId="2590470811" sldId="276"/>
            <ac:spMk id="1039" creationId="{FA94DED7-0A28-4AD9-8747-E94113225016}"/>
          </ac:spMkLst>
        </pc:spChg>
        <pc:spChg chg="add del">
          <ac:chgData name="Frank Chau" userId="bb71d157-b65a-464d-9c94-2eb9f98acf39" providerId="ADAL" clId="{F201CA9D-4F8F-4FDF-AA88-01B6C8903EBB}" dt="2020-06-01T18:00:20.791" v="58" actId="26606"/>
          <ac:spMkLst>
            <pc:docMk/>
            <pc:sldMk cId="2590470811" sldId="276"/>
            <ac:spMk id="1040" creationId="{6F175609-91A3-416E-BC3D-7548FDE02910}"/>
          </ac:spMkLst>
        </pc:spChg>
        <pc:spChg chg="add del">
          <ac:chgData name="Frank Chau" userId="bb71d157-b65a-464d-9c94-2eb9f98acf39" providerId="ADAL" clId="{F201CA9D-4F8F-4FDF-AA88-01B6C8903EBB}" dt="2020-06-01T18:00:20.791" v="58" actId="26606"/>
          <ac:spMkLst>
            <pc:docMk/>
            <pc:sldMk cId="2590470811" sldId="276"/>
            <ac:spMk id="1041" creationId="{9A3B0D54-9DF0-4FF8-A0AA-B4234DF358EF}"/>
          </ac:spMkLst>
        </pc:spChg>
        <pc:spChg chg="add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45" creationId="{1996130F-9AB5-4DE9-8574-3AF891C5C172}"/>
          </ac:spMkLst>
        </pc:spChg>
        <pc:spChg chg="add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46" creationId="{3623DEAC-F39C-45D6-86DC-1033F6429528}"/>
          </ac:spMkLst>
        </pc:spChg>
        <pc:spChg chg="add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47" creationId="{A692209D-B607-46C3-8560-07AF72291659}"/>
          </ac:spMkLst>
        </pc:spChg>
        <pc:spChg chg="add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48" creationId="{94874638-CF15-4908-BC4B-4908744D0BAF}"/>
          </ac:spMkLst>
        </pc:spChg>
        <pc:spChg chg="add">
          <ac:chgData name="Frank Chau" userId="bb71d157-b65a-464d-9c94-2eb9f98acf39" providerId="ADAL" clId="{F201CA9D-4F8F-4FDF-AA88-01B6C8903EBB}" dt="2020-06-01T18:00:20.839" v="59" actId="26606"/>
          <ac:spMkLst>
            <pc:docMk/>
            <pc:sldMk cId="2590470811" sldId="276"/>
            <ac:spMk id="1049" creationId="{5F1B8348-CD6E-4561-A704-C232D9A2676D}"/>
          </ac:spMkLst>
        </pc:spChg>
        <pc:grpChg chg="add del">
          <ac:chgData name="Frank Chau" userId="bb71d157-b65a-464d-9c94-2eb9f98acf39" providerId="ADAL" clId="{F201CA9D-4F8F-4FDF-AA88-01B6C8903EBB}" dt="2020-06-01T18:00:19.455" v="56" actId="26606"/>
          <ac:grpSpMkLst>
            <pc:docMk/>
            <pc:sldMk cId="2590470811" sldId="276"/>
            <ac:grpSpMk id="142" creationId="{166BF9EE-F7AC-4FA5-AC7E-001B3A642F75}"/>
          </ac:grpSpMkLst>
        </pc:grpChg>
        <pc:grpChg chg="add del">
          <ac:chgData name="Frank Chau" userId="bb71d157-b65a-464d-9c94-2eb9f98acf39" providerId="ADAL" clId="{F201CA9D-4F8F-4FDF-AA88-01B6C8903EBB}" dt="2020-06-01T18:00:19.455" v="56" actId="26606"/>
          <ac:grpSpMkLst>
            <pc:docMk/>
            <pc:sldMk cId="2590470811" sldId="276"/>
            <ac:grpSpMk id="156" creationId="{E312DBA5-56D8-42B2-BA94-28168C2A6703}"/>
          </ac:grpSpMkLst>
        </pc:grpChg>
        <pc:grpChg chg="add del">
          <ac:chgData name="Frank Chau" userId="bb71d157-b65a-464d-9c94-2eb9f98acf39" providerId="ADAL" clId="{F201CA9D-4F8F-4FDF-AA88-01B6C8903EBB}" dt="2020-06-01T18:00:20.839" v="59" actId="26606"/>
          <ac:grpSpMkLst>
            <pc:docMk/>
            <pc:sldMk cId="2590470811" sldId="276"/>
            <ac:grpSpMk id="1028" creationId="{7398C59F-5A18-487B-91D6-B955AACF2E50}"/>
          </ac:grpSpMkLst>
        </pc:grpChg>
        <pc:grpChg chg="add del">
          <ac:chgData name="Frank Chau" userId="bb71d157-b65a-464d-9c94-2eb9f98acf39" providerId="ADAL" clId="{F201CA9D-4F8F-4FDF-AA88-01B6C8903EBB}" dt="2020-06-01T18:00:20.839" v="59" actId="26606"/>
          <ac:grpSpMkLst>
            <pc:docMk/>
            <pc:sldMk cId="2590470811" sldId="276"/>
            <ac:grpSpMk id="1029" creationId="{520234FB-542E-4550-9C2F-1B56FD41A1CA}"/>
          </ac:grpSpMkLst>
        </pc:grpChg>
        <pc:grpChg chg="add del">
          <ac:chgData name="Frank Chau" userId="bb71d157-b65a-464d-9c94-2eb9f98acf39" providerId="ADAL" clId="{F201CA9D-4F8F-4FDF-AA88-01B6C8903EBB}" dt="2020-06-01T18:00:20.791" v="58" actId="26606"/>
          <ac:grpSpMkLst>
            <pc:docMk/>
            <pc:sldMk cId="2590470811" sldId="276"/>
            <ac:grpSpMk id="1035" creationId="{7398C59F-5A18-487B-91D6-B955AACF2E50}"/>
          </ac:grpSpMkLst>
        </pc:grpChg>
        <pc:grpChg chg="add del">
          <ac:chgData name="Frank Chau" userId="bb71d157-b65a-464d-9c94-2eb9f98acf39" providerId="ADAL" clId="{F201CA9D-4F8F-4FDF-AA88-01B6C8903EBB}" dt="2020-06-01T18:00:20.791" v="58" actId="26606"/>
          <ac:grpSpMkLst>
            <pc:docMk/>
            <pc:sldMk cId="2590470811" sldId="276"/>
            <ac:grpSpMk id="1036" creationId="{520234FB-542E-4550-9C2F-1B56FD41A1CA}"/>
          </ac:grpSpMkLst>
        </pc:grpChg>
        <pc:grpChg chg="add">
          <ac:chgData name="Frank Chau" userId="bb71d157-b65a-464d-9c94-2eb9f98acf39" providerId="ADAL" clId="{F201CA9D-4F8F-4FDF-AA88-01B6C8903EBB}" dt="2020-06-01T18:00:20.839" v="59" actId="26606"/>
          <ac:grpSpMkLst>
            <pc:docMk/>
            <pc:sldMk cId="2590470811" sldId="276"/>
            <ac:grpSpMk id="1043" creationId="{166BF9EE-F7AC-4FA5-AC7E-001B3A642F75}"/>
          </ac:grpSpMkLst>
        </pc:grpChg>
        <pc:grpChg chg="add">
          <ac:chgData name="Frank Chau" userId="bb71d157-b65a-464d-9c94-2eb9f98acf39" providerId="ADAL" clId="{F201CA9D-4F8F-4FDF-AA88-01B6C8903EBB}" dt="2020-06-01T18:00:20.839" v="59" actId="26606"/>
          <ac:grpSpMkLst>
            <pc:docMk/>
            <pc:sldMk cId="2590470811" sldId="276"/>
            <ac:grpSpMk id="1044" creationId="{E312DBA5-56D8-42B2-BA94-28168C2A6703}"/>
          </ac:grpSpMkLst>
        </pc:grpChg>
        <pc:picChg chg="add mod">
          <ac:chgData name="Frank Chau" userId="bb71d157-b65a-464d-9c94-2eb9f98acf39" providerId="ADAL" clId="{F201CA9D-4F8F-4FDF-AA88-01B6C8903EBB}" dt="2020-06-01T18:00:20.839" v="59" actId="26606"/>
          <ac:picMkLst>
            <pc:docMk/>
            <pc:sldMk cId="2590470811" sldId="276"/>
            <ac:picMk id="4" creationId="{8789C578-047E-45E1-83E0-9D52131F260E}"/>
          </ac:picMkLst>
        </pc:picChg>
        <pc:picChg chg="del">
          <ac:chgData name="Frank Chau" userId="bb71d157-b65a-464d-9c94-2eb9f98acf39" providerId="ADAL" clId="{F201CA9D-4F8F-4FDF-AA88-01B6C8903EBB}" dt="2020-06-01T18:00:08.590" v="53" actId="478"/>
          <ac:picMkLst>
            <pc:docMk/>
            <pc:sldMk cId="2590470811" sldId="276"/>
            <ac:picMk id="1026" creationId="{78E12D9B-7086-4665-B9EB-F41385179202}"/>
          </ac:picMkLst>
        </pc:picChg>
        <pc:cxnChg chg="add mod">
          <ac:chgData name="Frank Chau" userId="bb71d157-b65a-464d-9c94-2eb9f98acf39" providerId="ADAL" clId="{F201CA9D-4F8F-4FDF-AA88-01B6C8903EBB}" dt="2020-06-01T19:01:36.061" v="1627" actId="1076"/>
          <ac:cxnSpMkLst>
            <pc:docMk/>
            <pc:sldMk cId="2590470811" sldId="276"/>
            <ac:cxnSpMk id="9" creationId="{1C628FB5-B096-4220-A2D4-93F3496A9798}"/>
          </ac:cxnSpMkLst>
        </pc:cxnChg>
        <pc:cxnChg chg="add mod">
          <ac:chgData name="Frank Chau" userId="bb71d157-b65a-464d-9c94-2eb9f98acf39" providerId="ADAL" clId="{F201CA9D-4F8F-4FDF-AA88-01B6C8903EBB}" dt="2020-06-01T19:01:31.322" v="1626" actId="1076"/>
          <ac:cxnSpMkLst>
            <pc:docMk/>
            <pc:sldMk cId="2590470811" sldId="276"/>
            <ac:cxnSpMk id="11" creationId="{955D1052-E130-4219-8BB5-FF3DA9607D81}"/>
          </ac:cxnSpMkLst>
        </pc:cxnChg>
      </pc:sldChg>
      <pc:sldChg chg="addSp delSp modSp mod ord setBg modNotesTx">
        <pc:chgData name="Frank Chau" userId="bb71d157-b65a-464d-9c94-2eb9f98acf39" providerId="ADAL" clId="{F201CA9D-4F8F-4FDF-AA88-01B6C8903EBB}" dt="2020-06-01T19:35:15.350" v="3179" actId="20577"/>
        <pc:sldMkLst>
          <pc:docMk/>
          <pc:sldMk cId="2141699377" sldId="277"/>
        </pc:sldMkLst>
        <pc:spChg chg="mod">
          <ac:chgData name="Frank Chau" userId="bb71d157-b65a-464d-9c94-2eb9f98acf39" providerId="ADAL" clId="{F201CA9D-4F8F-4FDF-AA88-01B6C8903EBB}" dt="2020-06-01T18:34:33.804" v="712" actId="26606"/>
          <ac:spMkLst>
            <pc:docMk/>
            <pc:sldMk cId="2141699377" sldId="277"/>
            <ac:spMk id="2" creationId="{6401D22A-90E9-46CA-B2C5-630DC47FE944}"/>
          </ac:spMkLst>
        </pc:spChg>
        <pc:spChg chg="mod">
          <ac:chgData name="Frank Chau" userId="bb71d157-b65a-464d-9c94-2eb9f98acf39" providerId="ADAL" clId="{F201CA9D-4F8F-4FDF-AA88-01B6C8903EBB}" dt="2020-06-01T19:35:15.350" v="3179" actId="20577"/>
          <ac:spMkLst>
            <pc:docMk/>
            <pc:sldMk cId="2141699377" sldId="277"/>
            <ac:spMk id="3" creationId="{27700C25-F489-4CFC-A26A-C2E3B0EDD33D}"/>
          </ac:spMkLst>
        </pc:spChg>
        <pc:spChg chg="add del mod">
          <ac:chgData name="Frank Chau" userId="bb71d157-b65a-464d-9c94-2eb9f98acf39" providerId="ADAL" clId="{F201CA9D-4F8F-4FDF-AA88-01B6C8903EBB}" dt="2020-06-01T18:36:07.181" v="790" actId="478"/>
          <ac:spMkLst>
            <pc:docMk/>
            <pc:sldMk cId="2141699377" sldId="277"/>
            <ac:spMk id="4" creationId="{DFA84AE2-402A-4FAE-820A-73336F083D94}"/>
          </ac:spMkLst>
        </pc:spChg>
        <pc:spChg chg="add mod">
          <ac:chgData name="Frank Chau" userId="bb71d157-b65a-464d-9c94-2eb9f98acf39" providerId="ADAL" clId="{F201CA9D-4F8F-4FDF-AA88-01B6C8903EBB}" dt="2020-06-01T18:42:48.918" v="1122" actId="1076"/>
          <ac:spMkLst>
            <pc:docMk/>
            <pc:sldMk cId="2141699377" sldId="277"/>
            <ac:spMk id="5" creationId="{E59A281F-4B1A-4833-A909-93083E3B0C58}"/>
          </ac:spMkLst>
        </pc:spChg>
        <pc:spChg chg="add mod">
          <ac:chgData name="Frank Chau" userId="bb71d157-b65a-464d-9c94-2eb9f98acf39" providerId="ADAL" clId="{F201CA9D-4F8F-4FDF-AA88-01B6C8903EBB}" dt="2020-06-01T18:40:24.153" v="1012" actId="1076"/>
          <ac:spMkLst>
            <pc:docMk/>
            <pc:sldMk cId="2141699377" sldId="277"/>
            <ac:spMk id="6" creationId="{AE663EF3-AA1E-4C44-8412-37C92EC589DD}"/>
          </ac:spMkLst>
        </pc:spChg>
        <pc:spChg chg="add mod">
          <ac:chgData name="Frank Chau" userId="bb71d157-b65a-464d-9c94-2eb9f98acf39" providerId="ADAL" clId="{F201CA9D-4F8F-4FDF-AA88-01B6C8903EBB}" dt="2020-06-01T18:41:58.962" v="1042" actId="1076"/>
          <ac:spMkLst>
            <pc:docMk/>
            <pc:sldMk cId="2141699377" sldId="277"/>
            <ac:spMk id="7" creationId="{CE68C8D7-DAD7-4C17-8CE5-7D9F55FC9640}"/>
          </ac:spMkLst>
        </pc:spChg>
        <pc:spChg chg="add mod">
          <ac:chgData name="Frank Chau" userId="bb71d157-b65a-464d-9c94-2eb9f98acf39" providerId="ADAL" clId="{F201CA9D-4F8F-4FDF-AA88-01B6C8903EBB}" dt="2020-06-01T18:43:07.081" v="1160" actId="1076"/>
          <ac:spMkLst>
            <pc:docMk/>
            <pc:sldMk cId="2141699377" sldId="277"/>
            <ac:spMk id="10" creationId="{7E8B3F95-33D6-4DB3-8E9A-5F516DBA7971}"/>
          </ac:spMkLst>
        </pc:spChg>
        <pc:spChg chg="add mod">
          <ac:chgData name="Frank Chau" userId="bb71d157-b65a-464d-9c94-2eb9f98acf39" providerId="ADAL" clId="{F201CA9D-4F8F-4FDF-AA88-01B6C8903EBB}" dt="2020-06-01T18:40:32.707" v="1015" actId="20577"/>
          <ac:spMkLst>
            <pc:docMk/>
            <pc:sldMk cId="2141699377" sldId="277"/>
            <ac:spMk id="12" creationId="{4F1E1EC7-0C70-46EE-8A66-097F58362E32}"/>
          </ac:spMkLst>
        </pc:spChg>
        <pc:spChg chg="add mod">
          <ac:chgData name="Frank Chau" userId="bb71d157-b65a-464d-9c94-2eb9f98acf39" providerId="ADAL" clId="{F201CA9D-4F8F-4FDF-AA88-01B6C8903EBB}" dt="2020-06-01T18:40:45.914" v="1020" actId="1076"/>
          <ac:spMkLst>
            <pc:docMk/>
            <pc:sldMk cId="2141699377" sldId="277"/>
            <ac:spMk id="13" creationId="{204C750A-7358-48AF-B370-C90BD112E433}"/>
          </ac:spMkLst>
        </pc:spChg>
        <pc:spChg chg="add mod">
          <ac:chgData name="Frank Chau" userId="bb71d157-b65a-464d-9c94-2eb9f98acf39" providerId="ADAL" clId="{F201CA9D-4F8F-4FDF-AA88-01B6C8903EBB}" dt="2020-06-01T18:40:52.354" v="1023" actId="20577"/>
          <ac:spMkLst>
            <pc:docMk/>
            <pc:sldMk cId="2141699377" sldId="277"/>
            <ac:spMk id="14" creationId="{87D0354C-BAF3-474F-ABC6-8BDEE3CA6AD6}"/>
          </ac:spMkLst>
        </pc:spChg>
        <pc:spChg chg="add mod">
          <ac:chgData name="Frank Chau" userId="bb71d157-b65a-464d-9c94-2eb9f98acf39" providerId="ADAL" clId="{F201CA9D-4F8F-4FDF-AA88-01B6C8903EBB}" dt="2020-06-01T18:41:01.560" v="1026" actId="20577"/>
          <ac:spMkLst>
            <pc:docMk/>
            <pc:sldMk cId="2141699377" sldId="277"/>
            <ac:spMk id="15" creationId="{1B10A42B-F831-4CC8-B0A8-BB85095FED90}"/>
          </ac:spMkLst>
        </pc:spChg>
        <pc:spChg chg="add mod">
          <ac:chgData name="Frank Chau" userId="bb71d157-b65a-464d-9c94-2eb9f98acf39" providerId="ADAL" clId="{F201CA9D-4F8F-4FDF-AA88-01B6C8903EBB}" dt="2020-06-01T18:41:14.362" v="1030" actId="404"/>
          <ac:spMkLst>
            <pc:docMk/>
            <pc:sldMk cId="2141699377" sldId="277"/>
            <ac:spMk id="16" creationId="{4D307CCA-1A2B-4FBE-A838-01F6A8C43570}"/>
          </ac:spMkLst>
        </pc:spChg>
        <pc:spChg chg="add mod">
          <ac:chgData name="Frank Chau" userId="bb71d157-b65a-464d-9c94-2eb9f98acf39" providerId="ADAL" clId="{F201CA9D-4F8F-4FDF-AA88-01B6C8903EBB}" dt="2020-06-01T18:41:30.381" v="1036" actId="1076"/>
          <ac:spMkLst>
            <pc:docMk/>
            <pc:sldMk cId="2141699377" sldId="277"/>
            <ac:spMk id="17" creationId="{6076C384-A59B-4573-87DA-C8598B84A794}"/>
          </ac:spMkLst>
        </pc:spChg>
        <pc:spChg chg="add mod">
          <ac:chgData name="Frank Chau" userId="bb71d157-b65a-464d-9c94-2eb9f98acf39" providerId="ADAL" clId="{F201CA9D-4F8F-4FDF-AA88-01B6C8903EBB}" dt="2020-06-01T18:41:40.786" v="1039" actId="20577"/>
          <ac:spMkLst>
            <pc:docMk/>
            <pc:sldMk cId="2141699377" sldId="277"/>
            <ac:spMk id="18" creationId="{6D960F93-AA29-41B3-8C33-43F74EED17A6}"/>
          </ac:spMkLst>
        </pc:spChg>
        <pc:spChg chg="add">
          <ac:chgData name="Frank Chau" userId="bb71d157-b65a-464d-9c94-2eb9f98acf39" providerId="ADAL" clId="{F201CA9D-4F8F-4FDF-AA88-01B6C8903EBB}" dt="2020-06-01T18:34:33.804" v="712" actId="26606"/>
          <ac:spMkLst>
            <pc:docMk/>
            <pc:sldMk cId="2141699377" sldId="277"/>
            <ac:spMk id="71" creationId="{3F4C104D-5F30-4811-9376-566B26E4719A}"/>
          </ac:spMkLst>
        </pc:spChg>
        <pc:spChg chg="add">
          <ac:chgData name="Frank Chau" userId="bb71d157-b65a-464d-9c94-2eb9f98acf39" providerId="ADAL" clId="{F201CA9D-4F8F-4FDF-AA88-01B6C8903EBB}" dt="2020-06-01T18:34:33.804" v="712" actId="26606"/>
          <ac:spMkLst>
            <pc:docMk/>
            <pc:sldMk cId="2141699377" sldId="277"/>
            <ac:spMk id="73" creationId="{0815E34B-5D02-4E01-A936-E8E1C0AB6F12}"/>
          </ac:spMkLst>
        </pc:spChg>
        <pc:spChg chg="add">
          <ac:chgData name="Frank Chau" userId="bb71d157-b65a-464d-9c94-2eb9f98acf39" providerId="ADAL" clId="{F201CA9D-4F8F-4FDF-AA88-01B6C8903EBB}" dt="2020-06-01T18:34:33.804" v="712" actId="26606"/>
          <ac:spMkLst>
            <pc:docMk/>
            <pc:sldMk cId="2141699377" sldId="277"/>
            <ac:spMk id="75" creationId="{7DE3414B-B032-4710-A468-D3285E38C5FF}"/>
          </ac:spMkLst>
        </pc:spChg>
        <pc:picChg chg="add mod">
          <ac:chgData name="Frank Chau" userId="bb71d157-b65a-464d-9c94-2eb9f98acf39" providerId="ADAL" clId="{F201CA9D-4F8F-4FDF-AA88-01B6C8903EBB}" dt="2020-06-01T18:47:00.039" v="1260" actId="1076"/>
          <ac:picMkLst>
            <pc:docMk/>
            <pc:sldMk cId="2141699377" sldId="277"/>
            <ac:picMk id="3074" creationId="{06EAF85F-BB5F-4B84-B479-DA44B3CF7CB4}"/>
          </ac:picMkLst>
        </pc:picChg>
      </pc:sldChg>
      <pc:sldChg chg="addSp modSp mod modNotesTx">
        <pc:chgData name="Frank Chau" userId="bb71d157-b65a-464d-9c94-2eb9f98acf39" providerId="ADAL" clId="{F201CA9D-4F8F-4FDF-AA88-01B6C8903EBB}" dt="2020-06-01T18:54:36.953" v="1498" actId="1076"/>
        <pc:sldMkLst>
          <pc:docMk/>
          <pc:sldMk cId="2387875346" sldId="278"/>
        </pc:sldMkLst>
        <pc:spChg chg="mod">
          <ac:chgData name="Frank Chau" userId="bb71d157-b65a-464d-9c94-2eb9f98acf39" providerId="ADAL" clId="{F201CA9D-4F8F-4FDF-AA88-01B6C8903EBB}" dt="2020-06-01T18:53:09.241" v="1456" actId="1076"/>
          <ac:spMkLst>
            <pc:docMk/>
            <pc:sldMk cId="2387875346" sldId="278"/>
            <ac:spMk id="2" creationId="{D74B3502-F1BC-4BFA-B398-E19551340C2A}"/>
          </ac:spMkLst>
        </pc:spChg>
        <pc:spChg chg="mod">
          <ac:chgData name="Frank Chau" userId="bb71d157-b65a-464d-9c94-2eb9f98acf39" providerId="ADAL" clId="{F201CA9D-4F8F-4FDF-AA88-01B6C8903EBB}" dt="2020-06-01T18:53:33.284" v="1483" actId="20577"/>
          <ac:spMkLst>
            <pc:docMk/>
            <pc:sldMk cId="2387875346" sldId="278"/>
            <ac:spMk id="3" creationId="{83665E83-D45E-4C80-8A76-8DD52CE548D0}"/>
          </ac:spMkLst>
        </pc:spChg>
        <pc:picChg chg="add mod">
          <ac:chgData name="Frank Chau" userId="bb71d157-b65a-464d-9c94-2eb9f98acf39" providerId="ADAL" clId="{F201CA9D-4F8F-4FDF-AA88-01B6C8903EBB}" dt="2020-06-01T18:53:22.578" v="1463" actId="1076"/>
          <ac:picMkLst>
            <pc:docMk/>
            <pc:sldMk cId="2387875346" sldId="278"/>
            <ac:picMk id="5" creationId="{2170C342-AEA1-4B39-AFF0-7C87D9F684A3}"/>
          </ac:picMkLst>
        </pc:picChg>
        <pc:picChg chg="add mod">
          <ac:chgData name="Frank Chau" userId="bb71d157-b65a-464d-9c94-2eb9f98acf39" providerId="ADAL" clId="{F201CA9D-4F8F-4FDF-AA88-01B6C8903EBB}" dt="2020-06-01T18:53:14.641" v="1459" actId="1076"/>
          <ac:picMkLst>
            <pc:docMk/>
            <pc:sldMk cId="2387875346" sldId="278"/>
            <ac:picMk id="4098" creationId="{1D6760EC-8691-4290-BFFF-ABE891BD9AE5}"/>
          </ac:picMkLst>
        </pc:picChg>
        <pc:picChg chg="add mod">
          <ac:chgData name="Frank Chau" userId="bb71d157-b65a-464d-9c94-2eb9f98acf39" providerId="ADAL" clId="{F201CA9D-4F8F-4FDF-AA88-01B6C8903EBB}" dt="2020-06-01T18:53:21.324" v="1462" actId="1076"/>
          <ac:picMkLst>
            <pc:docMk/>
            <pc:sldMk cId="2387875346" sldId="278"/>
            <ac:picMk id="4100" creationId="{8C5EB428-CC38-4F59-B3AE-5936919FE1CE}"/>
          </ac:picMkLst>
        </pc:picChg>
        <pc:picChg chg="add mod">
          <ac:chgData name="Frank Chau" userId="bb71d157-b65a-464d-9c94-2eb9f98acf39" providerId="ADAL" clId="{F201CA9D-4F8F-4FDF-AA88-01B6C8903EBB}" dt="2020-06-01T18:54:36.953" v="1498" actId="1076"/>
          <ac:picMkLst>
            <pc:docMk/>
            <pc:sldMk cId="2387875346" sldId="278"/>
            <ac:picMk id="4102" creationId="{E0BC1D8C-2E05-444C-AB98-C16E23E423A8}"/>
          </ac:picMkLst>
        </pc:picChg>
      </pc:sldChg>
      <pc:sldChg chg="addSp delSp modSp del mod delAnim modAnim">
        <pc:chgData name="Frank Chau" userId="bb71d157-b65a-464d-9c94-2eb9f98acf39" providerId="ADAL" clId="{F201CA9D-4F8F-4FDF-AA88-01B6C8903EBB}" dt="2020-06-01T19:28:46.223" v="3018" actId="47"/>
        <pc:sldMkLst>
          <pc:docMk/>
          <pc:sldMk cId="1143596186" sldId="279"/>
        </pc:sldMkLst>
        <pc:spChg chg="mod">
          <ac:chgData name="Frank Chau" userId="bb71d157-b65a-464d-9c94-2eb9f98acf39" providerId="ADAL" clId="{F201CA9D-4F8F-4FDF-AA88-01B6C8903EBB}" dt="2020-06-01T18:58:20.417" v="1597" actId="20577"/>
          <ac:spMkLst>
            <pc:docMk/>
            <pc:sldMk cId="1143596186" sldId="279"/>
            <ac:spMk id="2" creationId="{A3F5F7BE-EAFB-47D9-AF45-87E709CB1F01}"/>
          </ac:spMkLst>
        </pc:spChg>
        <pc:spChg chg="add mod">
          <ac:chgData name="Frank Chau" userId="bb71d157-b65a-464d-9c94-2eb9f98acf39" providerId="ADAL" clId="{F201CA9D-4F8F-4FDF-AA88-01B6C8903EBB}" dt="2020-06-01T18:58:40.249" v="1604" actId="1076"/>
          <ac:spMkLst>
            <pc:docMk/>
            <pc:sldMk cId="1143596186" sldId="279"/>
            <ac:spMk id="3" creationId="{E89FB5A1-9423-449B-92BC-3DDCF2FE088E}"/>
          </ac:spMkLst>
        </pc:spChg>
        <pc:spChg chg="del">
          <ac:chgData name="Frank Chau" userId="bb71d157-b65a-464d-9c94-2eb9f98acf39" providerId="ADAL" clId="{F201CA9D-4F8F-4FDF-AA88-01B6C8903EBB}" dt="2020-06-01T18:58:37.613" v="1603" actId="478"/>
          <ac:spMkLst>
            <pc:docMk/>
            <pc:sldMk cId="1143596186" sldId="279"/>
            <ac:spMk id="4" creationId="{529FAC8D-3486-4816-8967-7F4D3545F067}"/>
          </ac:spMkLst>
        </pc:spChg>
        <pc:spChg chg="del">
          <ac:chgData name="Frank Chau" userId="bb71d157-b65a-464d-9c94-2eb9f98acf39" providerId="ADAL" clId="{F201CA9D-4F8F-4FDF-AA88-01B6C8903EBB}" dt="2020-06-01T18:58:34.724" v="1601" actId="478"/>
          <ac:spMkLst>
            <pc:docMk/>
            <pc:sldMk cId="1143596186" sldId="279"/>
            <ac:spMk id="5" creationId="{31CA4450-E80A-4D07-B45C-A0D1CF0B7380}"/>
          </ac:spMkLst>
        </pc:spChg>
        <pc:spChg chg="del">
          <ac:chgData name="Frank Chau" userId="bb71d157-b65a-464d-9c94-2eb9f98acf39" providerId="ADAL" clId="{F201CA9D-4F8F-4FDF-AA88-01B6C8903EBB}" dt="2020-06-01T18:58:27.753" v="1600" actId="478"/>
          <ac:spMkLst>
            <pc:docMk/>
            <pc:sldMk cId="1143596186" sldId="279"/>
            <ac:spMk id="6" creationId="{CC6C3C55-BA29-4EA9-9792-04E06AA691A8}"/>
          </ac:spMkLst>
        </pc:spChg>
        <pc:picChg chg="del">
          <ac:chgData name="Frank Chau" userId="bb71d157-b65a-464d-9c94-2eb9f98acf39" providerId="ADAL" clId="{F201CA9D-4F8F-4FDF-AA88-01B6C8903EBB}" dt="2020-06-01T18:58:24.505" v="1598" actId="478"/>
          <ac:picMkLst>
            <pc:docMk/>
            <pc:sldMk cId="1143596186" sldId="279"/>
            <ac:picMk id="2050" creationId="{D2E46063-18FB-4A85-B43D-C89CAF07CCF2}"/>
          </ac:picMkLst>
        </pc:picChg>
        <pc:picChg chg="del">
          <ac:chgData name="Frank Chau" userId="bb71d157-b65a-464d-9c94-2eb9f98acf39" providerId="ADAL" clId="{F201CA9D-4F8F-4FDF-AA88-01B6C8903EBB}" dt="2020-06-01T18:58:26.723" v="1599" actId="478"/>
          <ac:picMkLst>
            <pc:docMk/>
            <pc:sldMk cId="1143596186" sldId="279"/>
            <ac:picMk id="2052" creationId="{61C20E9B-D0DF-4139-8811-0C4EF7534629}"/>
          </ac:picMkLst>
        </pc:picChg>
      </pc:sldChg>
      <pc:sldChg chg="addSp delSp modSp mod modTransition delAnim modAnim modNotesTx">
        <pc:chgData name="Frank Chau" userId="bb71d157-b65a-464d-9c94-2eb9f98acf39" providerId="ADAL" clId="{F201CA9D-4F8F-4FDF-AA88-01B6C8903EBB}" dt="2020-06-01T19:31:22.768" v="3056" actId="14"/>
        <pc:sldMkLst>
          <pc:docMk/>
          <pc:sldMk cId="1078879199" sldId="280"/>
        </pc:sldMkLst>
        <pc:spChg chg="mod">
          <ac:chgData name="Frank Chau" userId="bb71d157-b65a-464d-9c94-2eb9f98acf39" providerId="ADAL" clId="{F201CA9D-4F8F-4FDF-AA88-01B6C8903EBB}" dt="2020-06-01T19:31:15.696" v="3054"/>
          <ac:spMkLst>
            <pc:docMk/>
            <pc:sldMk cId="1078879199" sldId="280"/>
            <ac:spMk id="2" creationId="{80342806-C03B-4872-8E13-727E3F30F69E}"/>
          </ac:spMkLst>
        </pc:spChg>
        <pc:spChg chg="add mod">
          <ac:chgData name="Frank Chau" userId="bb71d157-b65a-464d-9c94-2eb9f98acf39" providerId="ADAL" clId="{F201CA9D-4F8F-4FDF-AA88-01B6C8903EBB}" dt="2020-06-01T19:31:22.768" v="3056" actId="14"/>
          <ac:spMkLst>
            <pc:docMk/>
            <pc:sldMk cId="1078879199" sldId="280"/>
            <ac:spMk id="5" creationId="{D2178B17-FBEF-42A2-B7D6-BCA11631378D}"/>
          </ac:spMkLst>
        </pc:spChg>
        <pc:spChg chg="mod">
          <ac:chgData name="Frank Chau" userId="bb71d157-b65a-464d-9c94-2eb9f98acf39" providerId="ADAL" clId="{F201CA9D-4F8F-4FDF-AA88-01B6C8903EBB}" dt="2020-06-01T19:11:05.246" v="1931"/>
          <ac:spMkLst>
            <pc:docMk/>
            <pc:sldMk cId="1078879199" sldId="280"/>
            <ac:spMk id="8" creationId="{39D98AC8-BAB3-4CF7-806C-5449A55FE834}"/>
          </ac:spMkLst>
        </pc:spChg>
        <pc:spChg chg="mod">
          <ac:chgData name="Frank Chau" userId="bb71d157-b65a-464d-9c94-2eb9f98acf39" providerId="ADAL" clId="{F201CA9D-4F8F-4FDF-AA88-01B6C8903EBB}" dt="2020-06-01T19:11:05.246" v="1931"/>
          <ac:spMkLst>
            <pc:docMk/>
            <pc:sldMk cId="1078879199" sldId="280"/>
            <ac:spMk id="9" creationId="{D60EB23B-85BA-4F15-8415-ADD1C90D9EBF}"/>
          </ac:spMkLst>
        </pc:spChg>
        <pc:spChg chg="mod">
          <ac:chgData name="Frank Chau" userId="bb71d157-b65a-464d-9c94-2eb9f98acf39" providerId="ADAL" clId="{F201CA9D-4F8F-4FDF-AA88-01B6C8903EBB}" dt="2020-06-01T19:11:05.246" v="1931"/>
          <ac:spMkLst>
            <pc:docMk/>
            <pc:sldMk cId="1078879199" sldId="280"/>
            <ac:spMk id="10" creationId="{3BF52A38-541B-4D0C-BD19-E17D63785EDD}"/>
          </ac:spMkLst>
        </pc:spChg>
        <pc:spChg chg="mod">
          <ac:chgData name="Frank Chau" userId="bb71d157-b65a-464d-9c94-2eb9f98acf39" providerId="ADAL" clId="{F201CA9D-4F8F-4FDF-AA88-01B6C8903EBB}" dt="2020-06-01T19:11:05.246" v="1931"/>
          <ac:spMkLst>
            <pc:docMk/>
            <pc:sldMk cId="1078879199" sldId="280"/>
            <ac:spMk id="11" creationId="{1E57EFCC-A418-4A54-BCFC-BDDDE4847680}"/>
          </ac:spMkLst>
        </pc:spChg>
        <pc:spChg chg="mod">
          <ac:chgData name="Frank Chau" userId="bb71d157-b65a-464d-9c94-2eb9f98acf39" providerId="ADAL" clId="{F201CA9D-4F8F-4FDF-AA88-01B6C8903EBB}" dt="2020-06-01T19:11:05.246" v="1931"/>
          <ac:spMkLst>
            <pc:docMk/>
            <pc:sldMk cId="1078879199" sldId="280"/>
            <ac:spMk id="12" creationId="{3D99A85F-9A92-4410-AE52-9945AF2712F9}"/>
          </ac:spMkLst>
        </pc:spChg>
        <pc:spChg chg="add mod">
          <ac:chgData name="Frank Chau" userId="bb71d157-b65a-464d-9c94-2eb9f98acf39" providerId="ADAL" clId="{F201CA9D-4F8F-4FDF-AA88-01B6C8903EBB}" dt="2020-06-01T19:13:33.549" v="2308" actId="14100"/>
          <ac:spMkLst>
            <pc:docMk/>
            <pc:sldMk cId="1078879199" sldId="280"/>
            <ac:spMk id="13" creationId="{EE126050-3702-4361-9397-23A89DF4BFDF}"/>
          </ac:spMkLst>
        </pc:spChg>
        <pc:spChg chg="add mod">
          <ac:chgData name="Frank Chau" userId="bb71d157-b65a-464d-9c94-2eb9f98acf39" providerId="ADAL" clId="{F201CA9D-4F8F-4FDF-AA88-01B6C8903EBB}" dt="2020-06-01T19:13:56.194" v="2330" actId="1076"/>
          <ac:spMkLst>
            <pc:docMk/>
            <pc:sldMk cId="1078879199" sldId="280"/>
            <ac:spMk id="14" creationId="{091ADAF8-194C-4260-8216-288BEBEEB6F1}"/>
          </ac:spMkLst>
        </pc:spChg>
        <pc:spChg chg="mod">
          <ac:chgData name="Frank Chau" userId="bb71d157-b65a-464d-9c94-2eb9f98acf39" providerId="ADAL" clId="{F201CA9D-4F8F-4FDF-AA88-01B6C8903EBB}" dt="2020-06-01T19:14:03.342" v="2331"/>
          <ac:spMkLst>
            <pc:docMk/>
            <pc:sldMk cId="1078879199" sldId="280"/>
            <ac:spMk id="16" creationId="{7B33814B-765D-4402-B271-23DA2145CC16}"/>
          </ac:spMkLst>
        </pc:spChg>
        <pc:spChg chg="mod">
          <ac:chgData name="Frank Chau" userId="bb71d157-b65a-464d-9c94-2eb9f98acf39" providerId="ADAL" clId="{F201CA9D-4F8F-4FDF-AA88-01B6C8903EBB}" dt="2020-06-01T19:14:03.342" v="2331"/>
          <ac:spMkLst>
            <pc:docMk/>
            <pc:sldMk cId="1078879199" sldId="280"/>
            <ac:spMk id="17" creationId="{0FD2512F-9E80-4CD2-9F1F-C394A6E8442E}"/>
          </ac:spMkLst>
        </pc:spChg>
        <pc:spChg chg="mod">
          <ac:chgData name="Frank Chau" userId="bb71d157-b65a-464d-9c94-2eb9f98acf39" providerId="ADAL" clId="{F201CA9D-4F8F-4FDF-AA88-01B6C8903EBB}" dt="2020-06-01T19:14:03.342" v="2331"/>
          <ac:spMkLst>
            <pc:docMk/>
            <pc:sldMk cId="1078879199" sldId="280"/>
            <ac:spMk id="18" creationId="{3F5E51B9-353A-41F7-B4AE-27DCA6163302}"/>
          </ac:spMkLst>
        </pc:spChg>
        <pc:spChg chg="mod">
          <ac:chgData name="Frank Chau" userId="bb71d157-b65a-464d-9c94-2eb9f98acf39" providerId="ADAL" clId="{F201CA9D-4F8F-4FDF-AA88-01B6C8903EBB}" dt="2020-06-01T19:14:03.342" v="2331"/>
          <ac:spMkLst>
            <pc:docMk/>
            <pc:sldMk cId="1078879199" sldId="280"/>
            <ac:spMk id="19" creationId="{233A71F1-D9D6-46F0-B76F-2F15F9B0B432}"/>
          </ac:spMkLst>
        </pc:spChg>
        <pc:spChg chg="add mod">
          <ac:chgData name="Frank Chau" userId="bb71d157-b65a-464d-9c94-2eb9f98acf39" providerId="ADAL" clId="{F201CA9D-4F8F-4FDF-AA88-01B6C8903EBB}" dt="2020-06-01T19:14:38.829" v="2343" actId="1076"/>
          <ac:spMkLst>
            <pc:docMk/>
            <pc:sldMk cId="1078879199" sldId="280"/>
            <ac:spMk id="20" creationId="{A6BD6E89-D183-425D-B575-E2B2256A42D0}"/>
          </ac:spMkLst>
        </pc:spChg>
        <pc:spChg chg="add mod">
          <ac:chgData name="Frank Chau" userId="bb71d157-b65a-464d-9c94-2eb9f98acf39" providerId="ADAL" clId="{F201CA9D-4F8F-4FDF-AA88-01B6C8903EBB}" dt="2020-06-01T19:14:58.183" v="2347" actId="1076"/>
          <ac:spMkLst>
            <pc:docMk/>
            <pc:sldMk cId="1078879199" sldId="280"/>
            <ac:spMk id="21" creationId="{DA5BC4BB-A844-4D04-8E20-271BECB23366}"/>
          </ac:spMkLst>
        </pc:spChg>
        <pc:spChg chg="mod">
          <ac:chgData name="Frank Chau" userId="bb71d157-b65a-464d-9c94-2eb9f98acf39" providerId="ADAL" clId="{F201CA9D-4F8F-4FDF-AA88-01B6C8903EBB}" dt="2020-06-01T19:15:09.198" v="2348"/>
          <ac:spMkLst>
            <pc:docMk/>
            <pc:sldMk cId="1078879199" sldId="280"/>
            <ac:spMk id="23" creationId="{ED58A674-0CC0-4D43-BDE0-D078109F5ECC}"/>
          </ac:spMkLst>
        </pc:spChg>
        <pc:spChg chg="mod">
          <ac:chgData name="Frank Chau" userId="bb71d157-b65a-464d-9c94-2eb9f98acf39" providerId="ADAL" clId="{F201CA9D-4F8F-4FDF-AA88-01B6C8903EBB}" dt="2020-06-01T19:15:09.198" v="2348"/>
          <ac:spMkLst>
            <pc:docMk/>
            <pc:sldMk cId="1078879199" sldId="280"/>
            <ac:spMk id="24" creationId="{625C6ADD-86DA-42CA-B121-2BA246F2D493}"/>
          </ac:spMkLst>
        </pc:spChg>
        <pc:spChg chg="mod">
          <ac:chgData name="Frank Chau" userId="bb71d157-b65a-464d-9c94-2eb9f98acf39" providerId="ADAL" clId="{F201CA9D-4F8F-4FDF-AA88-01B6C8903EBB}" dt="2020-06-01T19:15:09.198" v="2348"/>
          <ac:spMkLst>
            <pc:docMk/>
            <pc:sldMk cId="1078879199" sldId="280"/>
            <ac:spMk id="25" creationId="{56B1A62E-9502-40A1-B457-81088EA072E3}"/>
          </ac:spMkLst>
        </pc:spChg>
        <pc:spChg chg="mod">
          <ac:chgData name="Frank Chau" userId="bb71d157-b65a-464d-9c94-2eb9f98acf39" providerId="ADAL" clId="{F201CA9D-4F8F-4FDF-AA88-01B6C8903EBB}" dt="2020-06-01T19:15:09.198" v="2348"/>
          <ac:spMkLst>
            <pc:docMk/>
            <pc:sldMk cId="1078879199" sldId="280"/>
            <ac:spMk id="26" creationId="{C8470DE9-068D-4690-ACA4-3994F645D41D}"/>
          </ac:spMkLst>
        </pc:spChg>
        <pc:spChg chg="add mod">
          <ac:chgData name="Frank Chau" userId="bb71d157-b65a-464d-9c94-2eb9f98acf39" providerId="ADAL" clId="{F201CA9D-4F8F-4FDF-AA88-01B6C8903EBB}" dt="2020-06-01T19:16:12.677" v="2391" actId="1076"/>
          <ac:spMkLst>
            <pc:docMk/>
            <pc:sldMk cId="1078879199" sldId="280"/>
            <ac:spMk id="27" creationId="{D8E72F30-27D9-4F41-9876-C6F75B242099}"/>
          </ac:spMkLst>
        </pc:spChg>
        <pc:spChg chg="add mod">
          <ac:chgData name="Frank Chau" userId="bb71d157-b65a-464d-9c94-2eb9f98acf39" providerId="ADAL" clId="{F201CA9D-4F8F-4FDF-AA88-01B6C8903EBB}" dt="2020-06-01T19:16:52.006" v="2448" actId="1076"/>
          <ac:spMkLst>
            <pc:docMk/>
            <pc:sldMk cId="1078879199" sldId="280"/>
            <ac:spMk id="28" creationId="{7065B7F4-5994-431A-A371-25DA81537B2B}"/>
          </ac:spMkLst>
        </pc:spChg>
        <pc:grpChg chg="add mod">
          <ac:chgData name="Frank Chau" userId="bb71d157-b65a-464d-9c94-2eb9f98acf39" providerId="ADAL" clId="{F201CA9D-4F8F-4FDF-AA88-01B6C8903EBB}" dt="2020-06-01T19:15:20.739" v="2351" actId="1076"/>
          <ac:grpSpMkLst>
            <pc:docMk/>
            <pc:sldMk cId="1078879199" sldId="280"/>
            <ac:grpSpMk id="6" creationId="{881C6820-65CE-4F0D-AB56-0E78482BF5BB}"/>
          </ac:grpSpMkLst>
        </pc:grpChg>
        <pc:grpChg chg="mod">
          <ac:chgData name="Frank Chau" userId="bb71d157-b65a-464d-9c94-2eb9f98acf39" providerId="ADAL" clId="{F201CA9D-4F8F-4FDF-AA88-01B6C8903EBB}" dt="2020-06-01T19:11:05.246" v="1931"/>
          <ac:grpSpMkLst>
            <pc:docMk/>
            <pc:sldMk cId="1078879199" sldId="280"/>
            <ac:grpSpMk id="7" creationId="{E708149D-B935-431C-9338-47BF14C706CA}"/>
          </ac:grpSpMkLst>
        </pc:grpChg>
        <pc:grpChg chg="add mod">
          <ac:chgData name="Frank Chau" userId="bb71d157-b65a-464d-9c94-2eb9f98acf39" providerId="ADAL" clId="{F201CA9D-4F8F-4FDF-AA88-01B6C8903EBB}" dt="2020-06-01T19:14:10.700" v="2334" actId="1076"/>
          <ac:grpSpMkLst>
            <pc:docMk/>
            <pc:sldMk cId="1078879199" sldId="280"/>
            <ac:grpSpMk id="15" creationId="{31A59067-9E5A-4D66-BB02-1E3CE01FCD3C}"/>
          </ac:grpSpMkLst>
        </pc:grpChg>
        <pc:grpChg chg="add mod">
          <ac:chgData name="Frank Chau" userId="bb71d157-b65a-464d-9c94-2eb9f98acf39" providerId="ADAL" clId="{F201CA9D-4F8F-4FDF-AA88-01B6C8903EBB}" dt="2020-06-01T19:15:24.646" v="2352" actId="14100"/>
          <ac:grpSpMkLst>
            <pc:docMk/>
            <pc:sldMk cId="1078879199" sldId="280"/>
            <ac:grpSpMk id="22" creationId="{39E9E81E-97A7-455E-B4A5-0EC66B97FCC6}"/>
          </ac:grpSpMkLst>
        </pc:grpChg>
        <pc:picChg chg="del">
          <ac:chgData name="Frank Chau" userId="bb71d157-b65a-464d-9c94-2eb9f98acf39" providerId="ADAL" clId="{F201CA9D-4F8F-4FDF-AA88-01B6C8903EBB}" dt="2020-06-01T19:09:03.040" v="1895" actId="478"/>
          <ac:picMkLst>
            <pc:docMk/>
            <pc:sldMk cId="1078879199" sldId="280"/>
            <ac:picMk id="4" creationId="{C59D338A-6B77-46DB-9C2B-34845C47708E}"/>
          </ac:picMkLst>
        </pc:picChg>
      </pc:sldChg>
      <pc:sldChg chg="del">
        <pc:chgData name="Frank Chau" userId="bb71d157-b65a-464d-9c94-2eb9f98acf39" providerId="ADAL" clId="{F201CA9D-4F8F-4FDF-AA88-01B6C8903EBB}" dt="2020-06-01T19:20:09.830" v="2652" actId="47"/>
        <pc:sldMkLst>
          <pc:docMk/>
          <pc:sldMk cId="326566118" sldId="281"/>
        </pc:sldMkLst>
      </pc:sldChg>
      <pc:sldChg chg="del">
        <pc:chgData name="Frank Chau" userId="bb71d157-b65a-464d-9c94-2eb9f98acf39" providerId="ADAL" clId="{F201CA9D-4F8F-4FDF-AA88-01B6C8903EBB}" dt="2020-06-01T19:20:11.436" v="2653" actId="47"/>
        <pc:sldMkLst>
          <pc:docMk/>
          <pc:sldMk cId="2128446966" sldId="282"/>
        </pc:sldMkLst>
      </pc:sldChg>
      <pc:sldChg chg="del">
        <pc:chgData name="Frank Chau" userId="bb71d157-b65a-464d-9c94-2eb9f98acf39" providerId="ADAL" clId="{F201CA9D-4F8F-4FDF-AA88-01B6C8903EBB}" dt="2020-06-01T19:20:12.678" v="2654" actId="47"/>
        <pc:sldMkLst>
          <pc:docMk/>
          <pc:sldMk cId="4294256048" sldId="283"/>
        </pc:sldMkLst>
      </pc:sldChg>
      <pc:sldChg chg="del">
        <pc:chgData name="Frank Chau" userId="bb71d157-b65a-464d-9c94-2eb9f98acf39" providerId="ADAL" clId="{F201CA9D-4F8F-4FDF-AA88-01B6C8903EBB}" dt="2020-06-01T19:20:15.953" v="2655" actId="47"/>
        <pc:sldMkLst>
          <pc:docMk/>
          <pc:sldMk cId="1926171134" sldId="284"/>
        </pc:sldMkLst>
      </pc:sldChg>
      <pc:sldChg chg="new del">
        <pc:chgData name="Frank Chau" userId="bb71d157-b65a-464d-9c94-2eb9f98acf39" providerId="ADAL" clId="{F201CA9D-4F8F-4FDF-AA88-01B6C8903EBB}" dt="2020-06-01T18:06:42.794" v="244" actId="47"/>
        <pc:sldMkLst>
          <pc:docMk/>
          <pc:sldMk cId="942772336" sldId="285"/>
        </pc:sldMkLst>
      </pc:sldChg>
      <pc:sldChg chg="addSp delSp modSp new mod modTransition modAnim">
        <pc:chgData name="Frank Chau" userId="bb71d157-b65a-464d-9c94-2eb9f98acf39" providerId="ADAL" clId="{F201CA9D-4F8F-4FDF-AA88-01B6C8903EBB}" dt="2020-06-01T18:23:17.163" v="510"/>
        <pc:sldMkLst>
          <pc:docMk/>
          <pc:sldMk cId="2890356709" sldId="285"/>
        </pc:sldMkLst>
        <pc:spChg chg="mod">
          <ac:chgData name="Frank Chau" userId="bb71d157-b65a-464d-9c94-2eb9f98acf39" providerId="ADAL" clId="{F201CA9D-4F8F-4FDF-AA88-01B6C8903EBB}" dt="2020-06-01T18:07:29.216" v="332" actId="5793"/>
          <ac:spMkLst>
            <pc:docMk/>
            <pc:sldMk cId="2890356709" sldId="285"/>
            <ac:spMk id="2" creationId="{F8C7401A-2B6E-45AA-93B3-18D82F5017C7}"/>
          </ac:spMkLst>
        </pc:spChg>
        <pc:spChg chg="del">
          <ac:chgData name="Frank Chau" userId="bb71d157-b65a-464d-9c94-2eb9f98acf39" providerId="ADAL" clId="{F201CA9D-4F8F-4FDF-AA88-01B6C8903EBB}" dt="2020-06-01T18:08:13.008" v="333" actId="931"/>
          <ac:spMkLst>
            <pc:docMk/>
            <pc:sldMk cId="2890356709" sldId="285"/>
            <ac:spMk id="3" creationId="{DC79B814-CB8E-403E-94CC-9436A08352D2}"/>
          </ac:spMkLst>
        </pc:spChg>
        <pc:spChg chg="add mod">
          <ac:chgData name="Frank Chau" userId="bb71d157-b65a-464d-9c94-2eb9f98acf39" providerId="ADAL" clId="{F201CA9D-4F8F-4FDF-AA88-01B6C8903EBB}" dt="2020-06-01T18:10:34.446" v="380" actId="403"/>
          <ac:spMkLst>
            <pc:docMk/>
            <pc:sldMk cId="2890356709" sldId="285"/>
            <ac:spMk id="7" creationId="{56FF79B2-97ED-4E18-82B8-AF3D37A932A7}"/>
          </ac:spMkLst>
        </pc:spChg>
        <pc:spChg chg="add mod">
          <ac:chgData name="Frank Chau" userId="bb71d157-b65a-464d-9c94-2eb9f98acf39" providerId="ADAL" clId="{F201CA9D-4F8F-4FDF-AA88-01B6C8903EBB}" dt="2020-06-01T18:11:56.273" v="436" actId="113"/>
          <ac:spMkLst>
            <pc:docMk/>
            <pc:sldMk cId="2890356709" sldId="285"/>
            <ac:spMk id="8" creationId="{55A86879-13AF-491A-927E-4A16BA539829}"/>
          </ac:spMkLst>
        </pc:spChg>
        <pc:spChg chg="add mod">
          <ac:chgData name="Frank Chau" userId="bb71d157-b65a-464d-9c94-2eb9f98acf39" providerId="ADAL" clId="{F201CA9D-4F8F-4FDF-AA88-01B6C8903EBB}" dt="2020-06-01T18:22:39.406" v="507" actId="208"/>
          <ac:spMkLst>
            <pc:docMk/>
            <pc:sldMk cId="2890356709" sldId="285"/>
            <ac:spMk id="10" creationId="{AB4D7F60-1FE7-4B39-9E77-D65F256F7D76}"/>
          </ac:spMkLst>
        </pc:spChg>
        <pc:picChg chg="add mod">
          <ac:chgData name="Frank Chau" userId="bb71d157-b65a-464d-9c94-2eb9f98acf39" providerId="ADAL" clId="{F201CA9D-4F8F-4FDF-AA88-01B6C8903EBB}" dt="2020-06-01T18:09:53.007" v="370" actId="1076"/>
          <ac:picMkLst>
            <pc:docMk/>
            <pc:sldMk cId="2890356709" sldId="285"/>
            <ac:picMk id="5" creationId="{953DD0E5-D55E-4D6C-9F94-1E1FE7B8B50E}"/>
          </ac:picMkLst>
        </pc:picChg>
        <pc:picChg chg="add mod">
          <ac:chgData name="Frank Chau" userId="bb71d157-b65a-464d-9c94-2eb9f98acf39" providerId="ADAL" clId="{F201CA9D-4F8F-4FDF-AA88-01B6C8903EBB}" dt="2020-06-01T18:09:56.856" v="373" actId="1076"/>
          <ac:picMkLst>
            <pc:docMk/>
            <pc:sldMk cId="2890356709" sldId="285"/>
            <ac:picMk id="6" creationId="{60C22B94-D892-4736-B131-CCD83B8E8D12}"/>
          </ac:picMkLst>
        </pc:picChg>
        <pc:picChg chg="add mod">
          <ac:chgData name="Frank Chau" userId="bb71d157-b65a-464d-9c94-2eb9f98acf39" providerId="ADAL" clId="{F201CA9D-4F8F-4FDF-AA88-01B6C8903EBB}" dt="2020-06-01T18:22:50.709" v="508" actId="1076"/>
          <ac:picMkLst>
            <pc:docMk/>
            <pc:sldMk cId="2890356709" sldId="285"/>
            <ac:picMk id="9" creationId="{ABC6011E-CBBF-49F3-8B9C-C9CD82147564}"/>
          </ac:picMkLst>
        </pc:picChg>
      </pc:sldChg>
      <pc:sldChg chg="new del">
        <pc:chgData name="Frank Chau" userId="bb71d157-b65a-464d-9c94-2eb9f98acf39" providerId="ADAL" clId="{F201CA9D-4F8F-4FDF-AA88-01B6C8903EBB}" dt="2020-06-01T18:14:08.290" v="444" actId="47"/>
        <pc:sldMkLst>
          <pc:docMk/>
          <pc:sldMk cId="2188471442" sldId="286"/>
        </pc:sldMkLst>
      </pc:sldChg>
      <pc:sldChg chg="addSp delSp modSp add mod addAnim delAnim modAnim">
        <pc:chgData name="Frank Chau" userId="bb71d157-b65a-464d-9c94-2eb9f98acf39" providerId="ADAL" clId="{F201CA9D-4F8F-4FDF-AA88-01B6C8903EBB}" dt="2020-06-01T18:28:36.574" v="576"/>
        <pc:sldMkLst>
          <pc:docMk/>
          <pc:sldMk cId="4025306333" sldId="286"/>
        </pc:sldMkLst>
        <pc:spChg chg="mod">
          <ac:chgData name="Frank Chau" userId="bb71d157-b65a-464d-9c94-2eb9f98acf39" providerId="ADAL" clId="{F201CA9D-4F8F-4FDF-AA88-01B6C8903EBB}" dt="2020-06-01T18:14:25.413" v="463" actId="5793"/>
          <ac:spMkLst>
            <pc:docMk/>
            <pc:sldMk cId="4025306333" sldId="286"/>
            <ac:spMk id="2" creationId="{F8C7401A-2B6E-45AA-93B3-18D82F5017C7}"/>
          </ac:spMkLst>
        </pc:spChg>
        <pc:spChg chg="mod">
          <ac:chgData name="Frank Chau" userId="bb71d157-b65a-464d-9c94-2eb9f98acf39" providerId="ADAL" clId="{F201CA9D-4F8F-4FDF-AA88-01B6C8903EBB}" dt="2020-06-01T18:20:16.119" v="479" actId="1076"/>
          <ac:spMkLst>
            <pc:docMk/>
            <pc:sldMk cId="4025306333" sldId="286"/>
            <ac:spMk id="7" creationId="{56FF79B2-97ED-4E18-82B8-AF3D37A932A7}"/>
          </ac:spMkLst>
        </pc:spChg>
        <pc:spChg chg="mod">
          <ac:chgData name="Frank Chau" userId="bb71d157-b65a-464d-9c94-2eb9f98acf39" providerId="ADAL" clId="{F201CA9D-4F8F-4FDF-AA88-01B6C8903EBB}" dt="2020-06-01T18:20:37.781" v="494" actId="20577"/>
          <ac:spMkLst>
            <pc:docMk/>
            <pc:sldMk cId="4025306333" sldId="286"/>
            <ac:spMk id="8" creationId="{55A86879-13AF-491A-927E-4A16BA539829}"/>
          </ac:spMkLst>
        </pc:spChg>
        <pc:spChg chg="add mod">
          <ac:chgData name="Frank Chau" userId="bb71d157-b65a-464d-9c94-2eb9f98acf39" providerId="ADAL" clId="{F201CA9D-4F8F-4FDF-AA88-01B6C8903EBB}" dt="2020-06-01T18:25:42.971" v="524" actId="1582"/>
          <ac:spMkLst>
            <pc:docMk/>
            <pc:sldMk cId="4025306333" sldId="286"/>
            <ac:spMk id="9" creationId="{9A161EFA-52D8-4761-BAD6-ED7A05F5BA9A}"/>
          </ac:spMkLst>
        </pc:spChg>
        <pc:spChg chg="add mod">
          <ac:chgData name="Frank Chau" userId="bb71d157-b65a-464d-9c94-2eb9f98acf39" providerId="ADAL" clId="{F201CA9D-4F8F-4FDF-AA88-01B6C8903EBB}" dt="2020-06-01T18:28:30.508" v="575" actId="20577"/>
          <ac:spMkLst>
            <pc:docMk/>
            <pc:sldMk cId="4025306333" sldId="286"/>
            <ac:spMk id="10" creationId="{2A28E954-8562-4DE3-8F33-B4966DACDC7E}"/>
          </ac:spMkLst>
        </pc:spChg>
        <pc:picChg chg="add mod ord">
          <ac:chgData name="Frank Chau" userId="bb71d157-b65a-464d-9c94-2eb9f98acf39" providerId="ADAL" clId="{F201CA9D-4F8F-4FDF-AA88-01B6C8903EBB}" dt="2020-06-01T18:20:11.222" v="478" actId="1076"/>
          <ac:picMkLst>
            <pc:docMk/>
            <pc:sldMk cId="4025306333" sldId="286"/>
            <ac:picMk id="3" creationId="{A7814F29-7C8C-4BC1-9544-29FE79E37A2F}"/>
          </ac:picMkLst>
        </pc:picChg>
        <pc:picChg chg="add mod">
          <ac:chgData name="Frank Chau" userId="bb71d157-b65a-464d-9c94-2eb9f98acf39" providerId="ADAL" clId="{F201CA9D-4F8F-4FDF-AA88-01B6C8903EBB}" dt="2020-06-01T18:25:06.586" v="517" actId="1076"/>
          <ac:picMkLst>
            <pc:docMk/>
            <pc:sldMk cId="4025306333" sldId="286"/>
            <ac:picMk id="4" creationId="{990BC2DC-FC23-4E7D-A8D5-8BB00C90B2D5}"/>
          </ac:picMkLst>
        </pc:picChg>
        <pc:picChg chg="mod">
          <ac:chgData name="Frank Chau" userId="bb71d157-b65a-464d-9c94-2eb9f98acf39" providerId="ADAL" clId="{F201CA9D-4F8F-4FDF-AA88-01B6C8903EBB}" dt="2020-06-01T18:20:03.123" v="477" actId="1076"/>
          <ac:picMkLst>
            <pc:docMk/>
            <pc:sldMk cId="4025306333" sldId="286"/>
            <ac:picMk id="5" creationId="{953DD0E5-D55E-4D6C-9F94-1E1FE7B8B50E}"/>
          </ac:picMkLst>
        </pc:picChg>
        <pc:picChg chg="add del">
          <ac:chgData name="Frank Chau" userId="bb71d157-b65a-464d-9c94-2eb9f98acf39" providerId="ADAL" clId="{F201CA9D-4F8F-4FDF-AA88-01B6C8903EBB}" dt="2020-06-01T18:19:43.259" v="467" actId="478"/>
          <ac:picMkLst>
            <pc:docMk/>
            <pc:sldMk cId="4025306333" sldId="286"/>
            <ac:picMk id="6" creationId="{60C22B94-D892-4736-B131-CCD83B8E8D12}"/>
          </ac:picMkLst>
        </pc:picChg>
      </pc:sldChg>
      <pc:sldChg chg="addSp delSp modSp new mod modTransition modNotesTx">
        <pc:chgData name="Frank Chau" userId="bb71d157-b65a-464d-9c94-2eb9f98acf39" providerId="ADAL" clId="{F201CA9D-4F8F-4FDF-AA88-01B6C8903EBB}" dt="2020-06-01T19:05:30.420" v="1772"/>
        <pc:sldMkLst>
          <pc:docMk/>
          <pc:sldMk cId="1173676734" sldId="287"/>
        </pc:sldMkLst>
        <pc:spChg chg="mod">
          <ac:chgData name="Frank Chau" userId="bb71d157-b65a-464d-9c94-2eb9f98acf39" providerId="ADAL" clId="{F201CA9D-4F8F-4FDF-AA88-01B6C8903EBB}" dt="2020-06-01T19:02:56.558" v="1662" actId="20577"/>
          <ac:spMkLst>
            <pc:docMk/>
            <pc:sldMk cId="1173676734" sldId="287"/>
            <ac:spMk id="2" creationId="{F6E8A6FC-53F7-402E-9683-5216931F5A47}"/>
          </ac:spMkLst>
        </pc:spChg>
        <pc:spChg chg="del">
          <ac:chgData name="Frank Chau" userId="bb71d157-b65a-464d-9c94-2eb9f98acf39" providerId="ADAL" clId="{F201CA9D-4F8F-4FDF-AA88-01B6C8903EBB}" dt="2020-06-01T19:03:01.541" v="1663"/>
          <ac:spMkLst>
            <pc:docMk/>
            <pc:sldMk cId="1173676734" sldId="287"/>
            <ac:spMk id="3" creationId="{61AB8C67-A486-49C7-A215-842790B78172}"/>
          </ac:spMkLst>
        </pc:spChg>
        <pc:spChg chg="add mod">
          <ac:chgData name="Frank Chau" userId="bb71d157-b65a-464d-9c94-2eb9f98acf39" providerId="ADAL" clId="{F201CA9D-4F8F-4FDF-AA88-01B6C8903EBB}" dt="2020-06-01T19:03:57.375" v="1733" actId="113"/>
          <ac:spMkLst>
            <pc:docMk/>
            <pc:sldMk cId="1173676734" sldId="287"/>
            <ac:spMk id="5" creationId="{BFAD3537-4453-4BD6-BE21-B7AE0EF12B58}"/>
          </ac:spMkLst>
        </pc:spChg>
        <pc:spChg chg="add mod">
          <ac:chgData name="Frank Chau" userId="bb71d157-b65a-464d-9c94-2eb9f98acf39" providerId="ADAL" clId="{F201CA9D-4F8F-4FDF-AA88-01B6C8903EBB}" dt="2020-06-01T19:04:17.415" v="1752" actId="1076"/>
          <ac:spMkLst>
            <pc:docMk/>
            <pc:sldMk cId="1173676734" sldId="287"/>
            <ac:spMk id="6" creationId="{4BB0F389-E44A-4ABA-8AEE-30920D2D1050}"/>
          </ac:spMkLst>
        </pc:spChg>
        <pc:graphicFrameChg chg="add mod">
          <ac:chgData name="Frank Chau" userId="bb71d157-b65a-464d-9c94-2eb9f98acf39" providerId="ADAL" clId="{F201CA9D-4F8F-4FDF-AA88-01B6C8903EBB}" dt="2020-06-01T19:03:10.449" v="1667" actId="1076"/>
          <ac:graphicFrameMkLst>
            <pc:docMk/>
            <pc:sldMk cId="1173676734" sldId="287"/>
            <ac:graphicFrameMk id="4" creationId="{8B93A90D-385A-4B9E-B6EB-E9DF2D041E76}"/>
          </ac:graphicFrameMkLst>
        </pc:graphicFrameChg>
      </pc:sldChg>
      <pc:sldChg chg="addSp delSp modSp new mod modTransition modNotesTx">
        <pc:chgData name="Frank Chau" userId="bb71d157-b65a-464d-9c94-2eb9f98acf39" providerId="ADAL" clId="{F201CA9D-4F8F-4FDF-AA88-01B6C8903EBB}" dt="2020-06-01T19:07:52.474" v="1894" actId="20577"/>
        <pc:sldMkLst>
          <pc:docMk/>
          <pc:sldMk cId="76833213" sldId="288"/>
        </pc:sldMkLst>
        <pc:spChg chg="mod">
          <ac:chgData name="Frank Chau" userId="bb71d157-b65a-464d-9c94-2eb9f98acf39" providerId="ADAL" clId="{F201CA9D-4F8F-4FDF-AA88-01B6C8903EBB}" dt="2020-06-01T19:05:03.745" v="1765" actId="20577"/>
          <ac:spMkLst>
            <pc:docMk/>
            <pc:sldMk cId="76833213" sldId="288"/>
            <ac:spMk id="2" creationId="{49789C49-E545-4D0A-BC22-C7156BAA2E02}"/>
          </ac:spMkLst>
        </pc:spChg>
        <pc:spChg chg="del">
          <ac:chgData name="Frank Chau" userId="bb71d157-b65a-464d-9c94-2eb9f98acf39" providerId="ADAL" clId="{F201CA9D-4F8F-4FDF-AA88-01B6C8903EBB}" dt="2020-06-01T19:05:05.686" v="1766"/>
          <ac:spMkLst>
            <pc:docMk/>
            <pc:sldMk cId="76833213" sldId="288"/>
            <ac:spMk id="3" creationId="{BD2A3A3D-332E-4365-A238-39BDF080980D}"/>
          </ac:spMkLst>
        </pc:spChg>
        <pc:spChg chg="add mod">
          <ac:chgData name="Frank Chau" userId="bb71d157-b65a-464d-9c94-2eb9f98acf39" providerId="ADAL" clId="{F201CA9D-4F8F-4FDF-AA88-01B6C8903EBB}" dt="2020-06-01T19:07:52.474" v="1894" actId="20577"/>
          <ac:spMkLst>
            <pc:docMk/>
            <pc:sldMk cId="76833213" sldId="288"/>
            <ac:spMk id="5" creationId="{44902EA3-CDF8-4473-95A3-F431100A952C}"/>
          </ac:spMkLst>
        </pc:spChg>
        <pc:graphicFrameChg chg="add mod">
          <ac:chgData name="Frank Chau" userId="bb71d157-b65a-464d-9c94-2eb9f98acf39" providerId="ADAL" clId="{F201CA9D-4F8F-4FDF-AA88-01B6C8903EBB}" dt="2020-06-01T19:07:09.932" v="1823" actId="1076"/>
          <ac:graphicFrameMkLst>
            <pc:docMk/>
            <pc:sldMk cId="76833213" sldId="288"/>
            <ac:graphicFrameMk id="4" creationId="{0CDD988B-B1CF-4101-94EB-AA8E513DE40F}"/>
          </ac:graphicFrameMkLst>
        </pc:graphicFrameChg>
      </pc:sldChg>
      <pc:sldChg chg="addSp delSp modSp add mod modTransition setBg delAnim modNotesTx">
        <pc:chgData name="Frank Chau" userId="bb71d157-b65a-464d-9c94-2eb9f98acf39" providerId="ADAL" clId="{F201CA9D-4F8F-4FDF-AA88-01B6C8903EBB}" dt="2020-06-01T19:31:45.989" v="3062" actId="1076"/>
        <pc:sldMkLst>
          <pc:docMk/>
          <pc:sldMk cId="729295481" sldId="289"/>
        </pc:sldMkLst>
        <pc:spChg chg="mod">
          <ac:chgData name="Frank Chau" userId="bb71d157-b65a-464d-9c94-2eb9f98acf39" providerId="ADAL" clId="{F201CA9D-4F8F-4FDF-AA88-01B6C8903EBB}" dt="2020-06-01T19:31:35.220" v="3059" actId="403"/>
          <ac:spMkLst>
            <pc:docMk/>
            <pc:sldMk cId="729295481" sldId="289"/>
            <ac:spMk id="2" creationId="{80342806-C03B-4872-8E13-727E3F30F69E}"/>
          </ac:spMkLst>
        </pc:spChg>
        <pc:spChg chg="mod">
          <ac:chgData name="Frank Chau" userId="bb71d157-b65a-464d-9c94-2eb9f98acf39" providerId="ADAL" clId="{F201CA9D-4F8F-4FDF-AA88-01B6C8903EBB}" dt="2020-06-01T19:31:45.989" v="3062" actId="1076"/>
          <ac:spMkLst>
            <pc:docMk/>
            <pc:sldMk cId="729295481" sldId="289"/>
            <ac:spMk id="5" creationId="{D2178B17-FBEF-42A2-B7D6-BCA11631378D}"/>
          </ac:spMkLst>
        </pc:spChg>
        <pc:spChg chg="add del">
          <ac:chgData name="Frank Chau" userId="bb71d157-b65a-464d-9c94-2eb9f98acf39" providerId="ADAL" clId="{F201CA9D-4F8F-4FDF-AA88-01B6C8903EBB}" dt="2020-06-01T19:27:18.460" v="3013" actId="26606"/>
          <ac:spMkLst>
            <pc:docMk/>
            <pc:sldMk cId="729295481" sldId="289"/>
            <ac:spMk id="7" creationId="{7D9439D6-DEAD-4CEB-A61B-BE3D64D1B598}"/>
          </ac:spMkLst>
        </pc:spChg>
        <pc:spChg chg="add del">
          <ac:chgData name="Frank Chau" userId="bb71d157-b65a-464d-9c94-2eb9f98acf39" providerId="ADAL" clId="{F201CA9D-4F8F-4FDF-AA88-01B6C8903EBB}" dt="2020-06-01T19:27:18.460" v="3013" actId="26606"/>
          <ac:spMkLst>
            <pc:docMk/>
            <pc:sldMk cId="729295481" sldId="289"/>
            <ac:spMk id="10" creationId="{1EDD21E1-BAF0-4314-AB31-82ECB8AC9EA9}"/>
          </ac:spMkLst>
        </pc:spChg>
        <pc:spChg chg="add del">
          <ac:chgData name="Frank Chau" userId="bb71d157-b65a-464d-9c94-2eb9f98acf39" providerId="ADAL" clId="{F201CA9D-4F8F-4FDF-AA88-01B6C8903EBB}" dt="2020-06-01T19:27:18.460" v="3013" actId="26606"/>
          <ac:spMkLst>
            <pc:docMk/>
            <pc:sldMk cId="729295481" sldId="289"/>
            <ac:spMk id="12" creationId="{FDC8619C-F25D-468E-95FA-2A2151D7DDD2}"/>
          </ac:spMkLst>
        </pc:spChg>
        <pc:spChg chg="del">
          <ac:chgData name="Frank Chau" userId="bb71d157-b65a-464d-9c94-2eb9f98acf39" providerId="ADAL" clId="{F201CA9D-4F8F-4FDF-AA88-01B6C8903EBB}" dt="2020-06-01T19:22:05.074" v="2754" actId="478"/>
          <ac:spMkLst>
            <pc:docMk/>
            <pc:sldMk cId="729295481" sldId="289"/>
            <ac:spMk id="13" creationId="{EE126050-3702-4361-9397-23A89DF4BFDF}"/>
          </ac:spMkLst>
        </pc:spChg>
        <pc:spChg chg="del">
          <ac:chgData name="Frank Chau" userId="bb71d157-b65a-464d-9c94-2eb9f98acf39" providerId="ADAL" clId="{F201CA9D-4F8F-4FDF-AA88-01B6C8903EBB}" dt="2020-06-01T19:22:04.092" v="2753" actId="478"/>
          <ac:spMkLst>
            <pc:docMk/>
            <pc:sldMk cId="729295481" sldId="289"/>
            <ac:spMk id="14" creationId="{091ADAF8-194C-4260-8216-288BEBEEB6F1}"/>
          </ac:spMkLst>
        </pc:spChg>
        <pc:spChg chg="add">
          <ac:chgData name="Frank Chau" userId="bb71d157-b65a-464d-9c94-2eb9f98acf39" providerId="ADAL" clId="{F201CA9D-4F8F-4FDF-AA88-01B6C8903EBB}" dt="2020-06-01T19:27:18.481" v="3014" actId="26606"/>
          <ac:spMkLst>
            <pc:docMk/>
            <pc:sldMk cId="729295481" sldId="289"/>
            <ac:spMk id="16" creationId="{B2EC7880-C5D9-40A8-A6B0-3198AD07AD1B}"/>
          </ac:spMkLst>
        </pc:spChg>
        <pc:spChg chg="add">
          <ac:chgData name="Frank Chau" userId="bb71d157-b65a-464d-9c94-2eb9f98acf39" providerId="ADAL" clId="{F201CA9D-4F8F-4FDF-AA88-01B6C8903EBB}" dt="2020-06-01T19:27:18.481" v="3014" actId="26606"/>
          <ac:spMkLst>
            <pc:docMk/>
            <pc:sldMk cId="729295481" sldId="289"/>
            <ac:spMk id="17" creationId="{94543A62-A2AB-454A-878E-D3D9190D5FC7}"/>
          </ac:spMkLst>
        </pc:spChg>
        <pc:spChg chg="add">
          <ac:chgData name="Frank Chau" userId="bb71d157-b65a-464d-9c94-2eb9f98acf39" providerId="ADAL" clId="{F201CA9D-4F8F-4FDF-AA88-01B6C8903EBB}" dt="2020-06-01T19:27:18.481" v="3014" actId="26606"/>
          <ac:spMkLst>
            <pc:docMk/>
            <pc:sldMk cId="729295481" sldId="289"/>
            <ac:spMk id="18" creationId="{50553464-41F1-4160-9D02-7C5EC7013BDA}"/>
          </ac:spMkLst>
        </pc:spChg>
        <pc:spChg chg="del">
          <ac:chgData name="Frank Chau" userId="bb71d157-b65a-464d-9c94-2eb9f98acf39" providerId="ADAL" clId="{F201CA9D-4F8F-4FDF-AA88-01B6C8903EBB}" dt="2020-06-01T19:22:09.294" v="2758" actId="478"/>
          <ac:spMkLst>
            <pc:docMk/>
            <pc:sldMk cId="729295481" sldId="289"/>
            <ac:spMk id="20" creationId="{A6BD6E89-D183-425D-B575-E2B2256A42D0}"/>
          </ac:spMkLst>
        </pc:spChg>
        <pc:spChg chg="del">
          <ac:chgData name="Frank Chau" userId="bb71d157-b65a-464d-9c94-2eb9f98acf39" providerId="ADAL" clId="{F201CA9D-4F8F-4FDF-AA88-01B6C8903EBB}" dt="2020-06-01T19:22:11.253" v="2759" actId="478"/>
          <ac:spMkLst>
            <pc:docMk/>
            <pc:sldMk cId="729295481" sldId="289"/>
            <ac:spMk id="21" creationId="{DA5BC4BB-A844-4D04-8E20-271BECB23366}"/>
          </ac:spMkLst>
        </pc:spChg>
        <pc:spChg chg="del mod">
          <ac:chgData name="Frank Chau" userId="bb71d157-b65a-464d-9c94-2eb9f98acf39" providerId="ADAL" clId="{F201CA9D-4F8F-4FDF-AA88-01B6C8903EBB}" dt="2020-06-01T19:22:07.515" v="2756" actId="478"/>
          <ac:spMkLst>
            <pc:docMk/>
            <pc:sldMk cId="729295481" sldId="289"/>
            <ac:spMk id="27" creationId="{D8E72F30-27D9-4F41-9876-C6F75B242099}"/>
          </ac:spMkLst>
        </pc:spChg>
        <pc:spChg chg="del">
          <ac:chgData name="Frank Chau" userId="bb71d157-b65a-464d-9c94-2eb9f98acf39" providerId="ADAL" clId="{F201CA9D-4F8F-4FDF-AA88-01B6C8903EBB}" dt="2020-06-01T19:22:12.579" v="2760" actId="478"/>
          <ac:spMkLst>
            <pc:docMk/>
            <pc:sldMk cId="729295481" sldId="289"/>
            <ac:spMk id="28" creationId="{7065B7F4-5994-431A-A371-25DA81537B2B}"/>
          </ac:spMkLst>
        </pc:spChg>
        <pc:grpChg chg="del">
          <ac:chgData name="Frank Chau" userId="bb71d157-b65a-464d-9c94-2eb9f98acf39" providerId="ADAL" clId="{F201CA9D-4F8F-4FDF-AA88-01B6C8903EBB}" dt="2020-06-01T19:22:08.236" v="2757" actId="478"/>
          <ac:grpSpMkLst>
            <pc:docMk/>
            <pc:sldMk cId="729295481" sldId="289"/>
            <ac:grpSpMk id="6" creationId="{881C6820-65CE-4F0D-AB56-0E78482BF5BB}"/>
          </ac:grpSpMkLst>
        </pc:grpChg>
        <pc:grpChg chg="del">
          <ac:chgData name="Frank Chau" userId="bb71d157-b65a-464d-9c94-2eb9f98acf39" providerId="ADAL" clId="{F201CA9D-4F8F-4FDF-AA88-01B6C8903EBB}" dt="2020-06-01T19:22:02.664" v="2752" actId="478"/>
          <ac:grpSpMkLst>
            <pc:docMk/>
            <pc:sldMk cId="729295481" sldId="289"/>
            <ac:grpSpMk id="15" creationId="{31A59067-9E5A-4D66-BB02-1E3CE01FCD3C}"/>
          </ac:grpSpMkLst>
        </pc:grpChg>
        <pc:grpChg chg="del">
          <ac:chgData name="Frank Chau" userId="bb71d157-b65a-464d-9c94-2eb9f98acf39" providerId="ADAL" clId="{F201CA9D-4F8F-4FDF-AA88-01B6C8903EBB}" dt="2020-06-01T19:22:13.431" v="2761" actId="478"/>
          <ac:grpSpMkLst>
            <pc:docMk/>
            <pc:sldMk cId="729295481" sldId="289"/>
            <ac:grpSpMk id="22" creationId="{39E9E81E-97A7-455E-B4A5-0EC66B97FCC6}"/>
          </ac:grpSpMkLst>
        </pc:grpChg>
        <pc:picChg chg="add mod">
          <ac:chgData name="Frank Chau" userId="bb71d157-b65a-464d-9c94-2eb9f98acf39" providerId="ADAL" clId="{F201CA9D-4F8F-4FDF-AA88-01B6C8903EBB}" dt="2020-06-01T19:27:18.481" v="3014" actId="26606"/>
          <ac:picMkLst>
            <pc:docMk/>
            <pc:sldMk cId="729295481" sldId="289"/>
            <ac:picMk id="3" creationId="{E1A5F3F6-BB0E-4EAC-AE60-41C9CE9211F3}"/>
          </ac:picMkLst>
        </pc:picChg>
      </pc:sldChg>
      <pc:sldChg chg="addSp delSp modSp new mod modTransition modNotesTx">
        <pc:chgData name="Frank Chau" userId="bb71d157-b65a-464d-9c94-2eb9f98acf39" providerId="ADAL" clId="{F201CA9D-4F8F-4FDF-AA88-01B6C8903EBB}" dt="2020-06-01T19:39:56.598" v="3193" actId="20577"/>
        <pc:sldMkLst>
          <pc:docMk/>
          <pc:sldMk cId="2805841194" sldId="290"/>
        </pc:sldMkLst>
        <pc:spChg chg="mod">
          <ac:chgData name="Frank Chau" userId="bb71d157-b65a-464d-9c94-2eb9f98acf39" providerId="ADAL" clId="{F201CA9D-4F8F-4FDF-AA88-01B6C8903EBB}" dt="2020-06-01T19:39:56.598" v="3193" actId="20577"/>
          <ac:spMkLst>
            <pc:docMk/>
            <pc:sldMk cId="2805841194" sldId="290"/>
            <ac:spMk id="2" creationId="{47E1A829-1157-4D89-92AD-C5E270F5B627}"/>
          </ac:spMkLst>
        </pc:spChg>
        <pc:spChg chg="del">
          <ac:chgData name="Frank Chau" userId="bb71d157-b65a-464d-9c94-2eb9f98acf39" providerId="ADAL" clId="{F201CA9D-4F8F-4FDF-AA88-01B6C8903EBB}" dt="2020-06-01T19:38:30.693" v="3180"/>
          <ac:spMkLst>
            <pc:docMk/>
            <pc:sldMk cId="2805841194" sldId="290"/>
            <ac:spMk id="3" creationId="{D6496229-0B88-4E4A-8D6B-063DE367CEA8}"/>
          </ac:spMkLst>
        </pc:spChg>
        <pc:picChg chg="add mod">
          <ac:chgData name="Frank Chau" userId="bb71d157-b65a-464d-9c94-2eb9f98acf39" providerId="ADAL" clId="{F201CA9D-4F8F-4FDF-AA88-01B6C8903EBB}" dt="2020-06-01T19:38:32.249" v="3181" actId="1076"/>
          <ac:picMkLst>
            <pc:docMk/>
            <pc:sldMk cId="2805841194" sldId="290"/>
            <ac:picMk id="4" creationId="{F43AFAF4-C92D-4DE5-A20A-01F3EE295A17}"/>
          </ac:picMkLst>
        </pc:picChg>
      </pc:sldChg>
      <pc:sldChg chg="modSp new mod modTransition">
        <pc:chgData name="Frank Chau" userId="bb71d157-b65a-464d-9c94-2eb9f98acf39" providerId="ADAL" clId="{F201CA9D-4F8F-4FDF-AA88-01B6C8903EBB}" dt="2020-06-01T20:06:38.800" v="3781"/>
        <pc:sldMkLst>
          <pc:docMk/>
          <pc:sldMk cId="2423387200" sldId="291"/>
        </pc:sldMkLst>
        <pc:spChg chg="mod">
          <ac:chgData name="Frank Chau" userId="bb71d157-b65a-464d-9c94-2eb9f98acf39" providerId="ADAL" clId="{F201CA9D-4F8F-4FDF-AA88-01B6C8903EBB}" dt="2020-06-01T19:32:07.208" v="3067" actId="14100"/>
          <ac:spMkLst>
            <pc:docMk/>
            <pc:sldMk cId="2423387200" sldId="291"/>
            <ac:spMk id="2" creationId="{CE744C94-09A4-4868-B866-8FD9B7425B63}"/>
          </ac:spMkLst>
        </pc:spChg>
        <pc:spChg chg="mod">
          <ac:chgData name="Frank Chau" userId="bb71d157-b65a-464d-9c94-2eb9f98acf39" providerId="ADAL" clId="{F201CA9D-4F8F-4FDF-AA88-01B6C8903EBB}" dt="2020-06-01T19:32:09.333" v="3068" actId="1076"/>
          <ac:spMkLst>
            <pc:docMk/>
            <pc:sldMk cId="2423387200" sldId="291"/>
            <ac:spMk id="3" creationId="{C6A73294-B01D-4B1D-BF9B-A7C6DA0440D1}"/>
          </ac:spMkLst>
        </pc:spChg>
      </pc:sldChg>
      <pc:sldChg chg="addSp delSp modSp new mod modTransition modNotesTx">
        <pc:chgData name="Frank Chau" userId="bb71d157-b65a-464d-9c94-2eb9f98acf39" providerId="ADAL" clId="{F201CA9D-4F8F-4FDF-AA88-01B6C8903EBB}" dt="2020-06-01T20:14:09.338" v="4133" actId="1076"/>
        <pc:sldMkLst>
          <pc:docMk/>
          <pc:sldMk cId="689737253" sldId="292"/>
        </pc:sldMkLst>
        <pc:spChg chg="mod">
          <ac:chgData name="Frank Chau" userId="bb71d157-b65a-464d-9c94-2eb9f98acf39" providerId="ADAL" clId="{F201CA9D-4F8F-4FDF-AA88-01B6C8903EBB}" dt="2020-06-01T19:48:47.722" v="3310"/>
          <ac:spMkLst>
            <pc:docMk/>
            <pc:sldMk cId="689737253" sldId="292"/>
            <ac:spMk id="2" creationId="{1C32300A-00F7-44E6-B18F-AF03639B307F}"/>
          </ac:spMkLst>
        </pc:spChg>
        <pc:spChg chg="mod">
          <ac:chgData name="Frank Chau" userId="bb71d157-b65a-464d-9c94-2eb9f98acf39" providerId="ADAL" clId="{F201CA9D-4F8F-4FDF-AA88-01B6C8903EBB}" dt="2020-06-01T20:00:13.193" v="3531"/>
          <ac:spMkLst>
            <pc:docMk/>
            <pc:sldMk cId="689737253" sldId="292"/>
            <ac:spMk id="3" creationId="{E0A8F14F-1BB3-44F5-8BB5-DA9C12C625A6}"/>
          </ac:spMkLst>
        </pc:spChg>
        <pc:graphicFrameChg chg="add del mod modGraphic">
          <ac:chgData name="Frank Chau" userId="bb71d157-b65a-464d-9c94-2eb9f98acf39" providerId="ADAL" clId="{F201CA9D-4F8F-4FDF-AA88-01B6C8903EBB}" dt="2020-06-01T19:47:58.645" v="3300" actId="1076"/>
          <ac:graphicFrameMkLst>
            <pc:docMk/>
            <pc:sldMk cId="689737253" sldId="292"/>
            <ac:graphicFrameMk id="4" creationId="{41DDC7B1-2A66-4C96-B4AE-5FE0998520EB}"/>
          </ac:graphicFrameMkLst>
        </pc:graphicFrameChg>
        <pc:picChg chg="add del mod">
          <ac:chgData name="Frank Chau" userId="bb71d157-b65a-464d-9c94-2eb9f98acf39" providerId="ADAL" clId="{F201CA9D-4F8F-4FDF-AA88-01B6C8903EBB}" dt="2020-06-01T20:14:01.848" v="4129" actId="478"/>
          <ac:picMkLst>
            <pc:docMk/>
            <pc:sldMk cId="689737253" sldId="292"/>
            <ac:picMk id="5" creationId="{3FB961EB-D528-461D-817B-E09F3EC38EE7}"/>
          </ac:picMkLst>
        </pc:picChg>
        <pc:picChg chg="add mod">
          <ac:chgData name="Frank Chau" userId="bb71d157-b65a-464d-9c94-2eb9f98acf39" providerId="ADAL" clId="{F201CA9D-4F8F-4FDF-AA88-01B6C8903EBB}" dt="2020-06-01T20:14:09.338" v="4133" actId="1076"/>
          <ac:picMkLst>
            <pc:docMk/>
            <pc:sldMk cId="689737253" sldId="292"/>
            <ac:picMk id="6" creationId="{EB872747-3A11-4D78-82A5-67299D89FAD4}"/>
          </ac:picMkLst>
        </pc:picChg>
      </pc:sldChg>
      <pc:sldChg chg="modSp new mod modTransition">
        <pc:chgData name="Frank Chau" userId="bb71d157-b65a-464d-9c94-2eb9f98acf39" providerId="ADAL" clId="{F201CA9D-4F8F-4FDF-AA88-01B6C8903EBB}" dt="2020-06-01T20:24:23.649" v="4756" actId="5793"/>
        <pc:sldMkLst>
          <pc:docMk/>
          <pc:sldMk cId="2227070566" sldId="293"/>
        </pc:sldMkLst>
        <pc:spChg chg="mod">
          <ac:chgData name="Frank Chau" userId="bb71d157-b65a-464d-9c94-2eb9f98acf39" providerId="ADAL" clId="{F201CA9D-4F8F-4FDF-AA88-01B6C8903EBB}" dt="2020-06-01T20:01:16.187" v="3591" actId="20577"/>
          <ac:spMkLst>
            <pc:docMk/>
            <pc:sldMk cId="2227070566" sldId="293"/>
            <ac:spMk id="2" creationId="{BAF47A3F-7BC2-4F79-9DC2-40F497BF417F}"/>
          </ac:spMkLst>
        </pc:spChg>
        <pc:spChg chg="mod">
          <ac:chgData name="Frank Chau" userId="bb71d157-b65a-464d-9c94-2eb9f98acf39" providerId="ADAL" clId="{F201CA9D-4F8F-4FDF-AA88-01B6C8903EBB}" dt="2020-06-01T20:24:23.649" v="4756" actId="5793"/>
          <ac:spMkLst>
            <pc:docMk/>
            <pc:sldMk cId="2227070566" sldId="293"/>
            <ac:spMk id="3" creationId="{8C412713-F614-4EC1-AF4A-BC927C636820}"/>
          </ac:spMkLst>
        </pc:spChg>
      </pc:sldChg>
      <pc:sldChg chg="addSp delSp modSp new mod ord modTransition setBg setClrOvrMap modNotesTx">
        <pc:chgData name="Frank Chau" userId="bb71d157-b65a-464d-9c94-2eb9f98acf39" providerId="ADAL" clId="{F201CA9D-4F8F-4FDF-AA88-01B6C8903EBB}" dt="2020-06-01T20:05:35.815" v="3780" actId="20577"/>
        <pc:sldMkLst>
          <pc:docMk/>
          <pc:sldMk cId="2023438341" sldId="294"/>
        </pc:sldMkLst>
        <pc:spChg chg="mod">
          <ac:chgData name="Frank Chau" userId="bb71d157-b65a-464d-9c94-2eb9f98acf39" providerId="ADAL" clId="{F201CA9D-4F8F-4FDF-AA88-01B6C8903EBB}" dt="2020-06-01T20:04:34.540" v="3709" actId="26606"/>
          <ac:spMkLst>
            <pc:docMk/>
            <pc:sldMk cId="2023438341" sldId="294"/>
            <ac:spMk id="2" creationId="{D78A0E64-9E42-4F97-B3E3-0391890A1EF5}"/>
          </ac:spMkLst>
        </pc:spChg>
        <pc:spChg chg="del">
          <ac:chgData name="Frank Chau" userId="bb71d157-b65a-464d-9c94-2eb9f98acf39" providerId="ADAL" clId="{F201CA9D-4F8F-4FDF-AA88-01B6C8903EBB}" dt="2020-06-01T20:04:14.614" v="3698"/>
          <ac:spMkLst>
            <pc:docMk/>
            <pc:sldMk cId="2023438341" sldId="294"/>
            <ac:spMk id="3" creationId="{2F2E41DD-9C40-4405-98DB-CFD06FC4BB5C}"/>
          </ac:spMkLst>
        </pc:spChg>
        <pc:spChg chg="add mod">
          <ac:chgData name="Frank Chau" userId="bb71d157-b65a-464d-9c94-2eb9f98acf39" providerId="ADAL" clId="{F201CA9D-4F8F-4FDF-AA88-01B6C8903EBB}" dt="2020-06-01T20:04:52.535" v="3728" actId="5793"/>
          <ac:spMkLst>
            <pc:docMk/>
            <pc:sldMk cId="2023438341" sldId="294"/>
            <ac:spMk id="8" creationId="{9E5D7E3E-640E-4BBE-AA6A-1F52576AF0B4}"/>
          </ac:spMkLst>
        </pc:spChg>
        <pc:spChg chg="add">
          <ac:chgData name="Frank Chau" userId="bb71d157-b65a-464d-9c94-2eb9f98acf39" providerId="ADAL" clId="{F201CA9D-4F8F-4FDF-AA88-01B6C8903EBB}" dt="2020-06-01T20:04:34.540" v="3709" actId="26606"/>
          <ac:spMkLst>
            <pc:docMk/>
            <pc:sldMk cId="2023438341" sldId="294"/>
            <ac:spMk id="11" creationId="{B2EC7880-C5D9-40A8-A6B0-3198AD07AD1B}"/>
          </ac:spMkLst>
        </pc:spChg>
        <pc:picChg chg="add mod">
          <ac:chgData name="Frank Chau" userId="bb71d157-b65a-464d-9c94-2eb9f98acf39" providerId="ADAL" clId="{F201CA9D-4F8F-4FDF-AA88-01B6C8903EBB}" dt="2020-06-01T20:04:34.540" v="3709" actId="26606"/>
          <ac:picMkLst>
            <pc:docMk/>
            <pc:sldMk cId="2023438341" sldId="294"/>
            <ac:picMk id="4" creationId="{6E6653D5-5F72-45ED-95E8-567F6AA31C0B}"/>
          </ac:picMkLst>
        </pc:picChg>
      </pc:sldChg>
      <pc:sldChg chg="addSp delSp modSp add mod modTransition setBg setClrOvrMap modNotesTx">
        <pc:chgData name="Frank Chau" userId="bb71d157-b65a-464d-9c94-2eb9f98acf39" providerId="ADAL" clId="{F201CA9D-4F8F-4FDF-AA88-01B6C8903EBB}" dt="2020-06-01T20:15:41.537" v="4258"/>
        <pc:sldMkLst>
          <pc:docMk/>
          <pc:sldMk cId="1515112501" sldId="295"/>
        </pc:sldMkLst>
        <pc:spChg chg="mod">
          <ac:chgData name="Frank Chau" userId="bb71d157-b65a-464d-9c94-2eb9f98acf39" providerId="ADAL" clId="{F201CA9D-4F8F-4FDF-AA88-01B6C8903EBB}" dt="2020-06-01T20:11:22.382" v="3991" actId="26606"/>
          <ac:spMkLst>
            <pc:docMk/>
            <pc:sldMk cId="1515112501" sldId="295"/>
            <ac:spMk id="2" creationId="{1C32300A-00F7-44E6-B18F-AF03639B307F}"/>
          </ac:spMkLst>
        </pc:spChg>
        <pc:spChg chg="mod ord">
          <ac:chgData name="Frank Chau" userId="bb71d157-b65a-464d-9c94-2eb9f98acf39" providerId="ADAL" clId="{F201CA9D-4F8F-4FDF-AA88-01B6C8903EBB}" dt="2020-06-01T20:14:54.764" v="4254" actId="20577"/>
          <ac:spMkLst>
            <pc:docMk/>
            <pc:sldMk cId="1515112501" sldId="295"/>
            <ac:spMk id="3" creationId="{E0A8F14F-1BB3-44F5-8BB5-DA9C12C625A6}"/>
          </ac:spMkLst>
        </pc:spChg>
        <pc:spChg chg="add del mod">
          <ac:chgData name="Frank Chau" userId="bb71d157-b65a-464d-9c94-2eb9f98acf39" providerId="ADAL" clId="{F201CA9D-4F8F-4FDF-AA88-01B6C8903EBB}" dt="2020-06-01T20:11:50.160" v="3999"/>
          <ac:spMkLst>
            <pc:docMk/>
            <pc:sldMk cId="1515112501" sldId="295"/>
            <ac:spMk id="7" creationId="{A2CFFC2B-E5E5-4EA1-9B43-782559C593CB}"/>
          </ac:spMkLst>
        </pc:spChg>
        <pc:spChg chg="add del mod">
          <ac:chgData name="Frank Chau" userId="bb71d157-b65a-464d-9c94-2eb9f98acf39" providerId="ADAL" clId="{F201CA9D-4F8F-4FDF-AA88-01B6C8903EBB}" dt="2020-06-01T20:11:52.973" v="4001"/>
          <ac:spMkLst>
            <pc:docMk/>
            <pc:sldMk cId="1515112501" sldId="295"/>
            <ac:spMk id="8" creationId="{A3C73F31-D8EA-4D41-AB35-121D803FF614}"/>
          </ac:spMkLst>
        </pc:spChg>
        <pc:spChg chg="add del">
          <ac:chgData name="Frank Chau" userId="bb71d157-b65a-464d-9c94-2eb9f98acf39" providerId="ADAL" clId="{F201CA9D-4F8F-4FDF-AA88-01B6C8903EBB}" dt="2020-06-01T20:11:20.886" v="3989" actId="26606"/>
          <ac:spMkLst>
            <pc:docMk/>
            <pc:sldMk cId="1515112501" sldId="295"/>
            <ac:spMk id="11" creationId="{763516C8-F227-4B77-9AA7-61B9A0B78253}"/>
          </ac:spMkLst>
        </pc:spChg>
        <pc:spChg chg="add del">
          <ac:chgData name="Frank Chau" userId="bb71d157-b65a-464d-9c94-2eb9f98acf39" providerId="ADAL" clId="{F201CA9D-4F8F-4FDF-AA88-01B6C8903EBB}" dt="2020-06-01T20:11:20.886" v="3989" actId="26606"/>
          <ac:spMkLst>
            <pc:docMk/>
            <pc:sldMk cId="1515112501" sldId="295"/>
            <ac:spMk id="13" creationId="{D91B420C-C4C8-44DF-96B2-FBD1014646FE}"/>
          </ac:spMkLst>
        </pc:spChg>
        <pc:graphicFrameChg chg="del">
          <ac:chgData name="Frank Chau" userId="bb71d157-b65a-464d-9c94-2eb9f98acf39" providerId="ADAL" clId="{F201CA9D-4F8F-4FDF-AA88-01B6C8903EBB}" dt="2020-06-01T20:11:15.707" v="3986" actId="478"/>
          <ac:graphicFrameMkLst>
            <pc:docMk/>
            <pc:sldMk cId="1515112501" sldId="295"/>
            <ac:graphicFrameMk id="4" creationId="{41DDC7B1-2A66-4C96-B4AE-5FE0998520EB}"/>
          </ac:graphicFrameMkLst>
        </pc:graphicFrameChg>
        <pc:picChg chg="del mod ord">
          <ac:chgData name="Frank Chau" userId="bb71d157-b65a-464d-9c94-2eb9f98acf39" providerId="ADAL" clId="{F201CA9D-4F8F-4FDF-AA88-01B6C8903EBB}" dt="2020-06-01T20:11:35.461" v="3997" actId="478"/>
          <ac:picMkLst>
            <pc:docMk/>
            <pc:sldMk cId="1515112501" sldId="295"/>
            <ac:picMk id="5" creationId="{3FB961EB-D528-461D-817B-E09F3EC38EE7}"/>
          </ac:picMkLst>
        </pc:picChg>
        <pc:picChg chg="add mod">
          <ac:chgData name="Frank Chau" userId="bb71d157-b65a-464d-9c94-2eb9f98acf39" providerId="ADAL" clId="{F201CA9D-4F8F-4FDF-AA88-01B6C8903EBB}" dt="2020-06-01T20:11:31.517" v="3996" actId="1076"/>
          <ac:picMkLst>
            <pc:docMk/>
            <pc:sldMk cId="1515112501" sldId="295"/>
            <ac:picMk id="6" creationId="{62854DEA-01D5-4CF3-87D0-4C22B97C8CF2}"/>
          </ac:picMkLst>
        </pc:picChg>
        <pc:picChg chg="add mod">
          <ac:chgData name="Frank Chau" userId="bb71d157-b65a-464d-9c94-2eb9f98acf39" providerId="ADAL" clId="{F201CA9D-4F8F-4FDF-AA88-01B6C8903EBB}" dt="2020-06-01T20:12:10.996" v="4006" actId="1076"/>
          <ac:picMkLst>
            <pc:docMk/>
            <pc:sldMk cId="1515112501" sldId="295"/>
            <ac:picMk id="9" creationId="{BC6BCC56-8A4F-440A-96A6-7148EFFDBEF5}"/>
          </ac:picMkLst>
        </pc:picChg>
      </pc:sldChg>
      <pc:sldChg chg="addSp delSp modSp add mod modTransition modNotesTx">
        <pc:chgData name="Frank Chau" userId="bb71d157-b65a-464d-9c94-2eb9f98acf39" providerId="ADAL" clId="{F201CA9D-4F8F-4FDF-AA88-01B6C8903EBB}" dt="2020-06-01T20:23:26.663" v="4696" actId="20577"/>
        <pc:sldMkLst>
          <pc:docMk/>
          <pc:sldMk cId="518179660" sldId="296"/>
        </pc:sldMkLst>
        <pc:spChg chg="mod">
          <ac:chgData name="Frank Chau" userId="bb71d157-b65a-464d-9c94-2eb9f98acf39" providerId="ADAL" clId="{F201CA9D-4F8F-4FDF-AA88-01B6C8903EBB}" dt="2020-06-01T20:17:12.306" v="4271"/>
          <ac:spMkLst>
            <pc:docMk/>
            <pc:sldMk cId="518179660" sldId="296"/>
            <ac:spMk id="2" creationId="{1C32300A-00F7-44E6-B18F-AF03639B307F}"/>
          </ac:spMkLst>
        </pc:spChg>
        <pc:spChg chg="mod">
          <ac:chgData name="Frank Chau" userId="bb71d157-b65a-464d-9c94-2eb9f98acf39" providerId="ADAL" clId="{F201CA9D-4F8F-4FDF-AA88-01B6C8903EBB}" dt="2020-06-01T20:18:23.863" v="4435" actId="20577"/>
          <ac:spMkLst>
            <pc:docMk/>
            <pc:sldMk cId="518179660" sldId="296"/>
            <ac:spMk id="3" creationId="{E0A8F14F-1BB3-44F5-8BB5-DA9C12C625A6}"/>
          </ac:spMkLst>
        </pc:spChg>
        <pc:picChg chg="add mod">
          <ac:chgData name="Frank Chau" userId="bb71d157-b65a-464d-9c94-2eb9f98acf39" providerId="ADAL" clId="{F201CA9D-4F8F-4FDF-AA88-01B6C8903EBB}" dt="2020-06-01T20:18:48.423" v="4440" actId="1076"/>
          <ac:picMkLst>
            <pc:docMk/>
            <pc:sldMk cId="518179660" sldId="296"/>
            <ac:picMk id="4" creationId="{DBA1123B-F30D-447A-BC04-F40B0C848A90}"/>
          </ac:picMkLst>
        </pc:picChg>
        <pc:picChg chg="add mod">
          <ac:chgData name="Frank Chau" userId="bb71d157-b65a-464d-9c94-2eb9f98acf39" providerId="ADAL" clId="{F201CA9D-4F8F-4FDF-AA88-01B6C8903EBB}" dt="2020-06-01T20:19:35.159" v="4451" actId="14100"/>
          <ac:picMkLst>
            <pc:docMk/>
            <pc:sldMk cId="518179660" sldId="296"/>
            <ac:picMk id="5" creationId="{CAE40DF4-1A97-4985-9E24-142D605251CC}"/>
          </ac:picMkLst>
        </pc:picChg>
        <pc:picChg chg="del">
          <ac:chgData name="Frank Chau" userId="bb71d157-b65a-464d-9c94-2eb9f98acf39" providerId="ADAL" clId="{F201CA9D-4F8F-4FDF-AA88-01B6C8903EBB}" dt="2020-06-01T20:18:39.011" v="4436" actId="478"/>
          <ac:picMkLst>
            <pc:docMk/>
            <pc:sldMk cId="518179660" sldId="296"/>
            <ac:picMk id="6" creationId="{62854DEA-01D5-4CF3-87D0-4C22B97C8CF2}"/>
          </ac:picMkLst>
        </pc:picChg>
        <pc:picChg chg="del mod">
          <ac:chgData name="Frank Chau" userId="bb71d157-b65a-464d-9c94-2eb9f98acf39" providerId="ADAL" clId="{F201CA9D-4F8F-4FDF-AA88-01B6C8903EBB}" dt="2020-06-01T20:19:20.389" v="4442" actId="478"/>
          <ac:picMkLst>
            <pc:docMk/>
            <pc:sldMk cId="518179660" sldId="296"/>
            <ac:picMk id="9" creationId="{BC6BCC56-8A4F-440A-96A6-7148EFFDBEF5}"/>
          </ac:picMkLst>
        </pc:picChg>
      </pc:sldChg>
      <pc:sldChg chg="addSp delSp modSp add mod modTransition setBg modNotesTx">
        <pc:chgData name="Frank Chau" userId="bb71d157-b65a-464d-9c94-2eb9f98acf39" providerId="ADAL" clId="{F201CA9D-4F8F-4FDF-AA88-01B6C8903EBB}" dt="2020-06-01T20:23:14.761" v="4694" actId="20577"/>
        <pc:sldMkLst>
          <pc:docMk/>
          <pc:sldMk cId="1160685364" sldId="297"/>
        </pc:sldMkLst>
        <pc:spChg chg="mod">
          <ac:chgData name="Frank Chau" userId="bb71d157-b65a-464d-9c94-2eb9f98acf39" providerId="ADAL" clId="{F201CA9D-4F8F-4FDF-AA88-01B6C8903EBB}" dt="2020-06-01T20:22:57.966" v="4683" actId="26606"/>
          <ac:spMkLst>
            <pc:docMk/>
            <pc:sldMk cId="1160685364" sldId="297"/>
            <ac:spMk id="2" creationId="{1C32300A-00F7-44E6-B18F-AF03639B307F}"/>
          </ac:spMkLst>
        </pc:spChg>
        <pc:spChg chg="mod">
          <ac:chgData name="Frank Chau" userId="bb71d157-b65a-464d-9c94-2eb9f98acf39" providerId="ADAL" clId="{F201CA9D-4F8F-4FDF-AA88-01B6C8903EBB}" dt="2020-06-01T20:22:57.966" v="4683" actId="26606"/>
          <ac:spMkLst>
            <pc:docMk/>
            <pc:sldMk cId="1160685364" sldId="297"/>
            <ac:spMk id="3" creationId="{E0A8F14F-1BB3-44F5-8BB5-DA9C12C625A6}"/>
          </ac:spMkLst>
        </pc:spChg>
        <pc:spChg chg="add del">
          <ac:chgData name="Frank Chau" userId="bb71d157-b65a-464d-9c94-2eb9f98acf39" providerId="ADAL" clId="{F201CA9D-4F8F-4FDF-AA88-01B6C8903EBB}" dt="2020-06-01T20:22:57.966" v="4683" actId="26606"/>
          <ac:spMkLst>
            <pc:docMk/>
            <pc:sldMk cId="1160685364" sldId="297"/>
            <ac:spMk id="11" creationId="{0C8B6C4B-A867-4D7E-9851-29BB2D603B96}"/>
          </ac:spMkLst>
        </pc:spChg>
        <pc:spChg chg="add del">
          <ac:chgData name="Frank Chau" userId="bb71d157-b65a-464d-9c94-2eb9f98acf39" providerId="ADAL" clId="{F201CA9D-4F8F-4FDF-AA88-01B6C8903EBB}" dt="2020-06-01T20:22:57.966" v="4683" actId="26606"/>
          <ac:spMkLst>
            <pc:docMk/>
            <pc:sldMk cId="1160685364" sldId="297"/>
            <ac:spMk id="13" creationId="{470BD5D9-CDC5-465C-9E25-2EB0249FE4C5}"/>
          </ac:spMkLst>
        </pc:spChg>
        <pc:spChg chg="add del">
          <ac:chgData name="Frank Chau" userId="bb71d157-b65a-464d-9c94-2eb9f98acf39" providerId="ADAL" clId="{F201CA9D-4F8F-4FDF-AA88-01B6C8903EBB}" dt="2020-06-01T20:22:57.966" v="4683" actId="26606"/>
          <ac:spMkLst>
            <pc:docMk/>
            <pc:sldMk cId="1160685364" sldId="297"/>
            <ac:spMk id="15" creationId="{9185F495-8EFA-407B-AAD7-A2F52AE2C3EC}"/>
          </ac:spMkLst>
        </pc:spChg>
        <pc:picChg chg="mod ord">
          <ac:chgData name="Frank Chau" userId="bb71d157-b65a-464d-9c94-2eb9f98acf39" providerId="ADAL" clId="{F201CA9D-4F8F-4FDF-AA88-01B6C8903EBB}" dt="2020-06-01T20:22:57.966" v="4683" actId="26606"/>
          <ac:picMkLst>
            <pc:docMk/>
            <pc:sldMk cId="1160685364" sldId="297"/>
            <ac:picMk id="4" creationId="{DBA1123B-F30D-447A-BC04-F40B0C848A90}"/>
          </ac:picMkLst>
        </pc:picChg>
        <pc:picChg chg="del">
          <ac:chgData name="Frank Chau" userId="bb71d157-b65a-464d-9c94-2eb9f98acf39" providerId="ADAL" clId="{F201CA9D-4F8F-4FDF-AA88-01B6C8903EBB}" dt="2020-06-01T20:22:47.624" v="4679" actId="478"/>
          <ac:picMkLst>
            <pc:docMk/>
            <pc:sldMk cId="1160685364" sldId="297"/>
            <ac:picMk id="5" creationId="{CAE40DF4-1A97-4985-9E24-142D605251CC}"/>
          </ac:picMkLst>
        </pc:picChg>
        <pc:picChg chg="add mod">
          <ac:chgData name="Frank Chau" userId="bb71d157-b65a-464d-9c94-2eb9f98acf39" providerId="ADAL" clId="{F201CA9D-4F8F-4FDF-AA88-01B6C8903EBB}" dt="2020-06-01T20:23:07.362" v="4690" actId="1076"/>
          <ac:picMkLst>
            <pc:docMk/>
            <pc:sldMk cId="1160685364" sldId="297"/>
            <ac:picMk id="6" creationId="{E872BD05-6EE4-4D67-9480-8EF1CA9FF3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naturalearthdata.com/downloads/10m-raster-data/10m-natural-earth-1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naturalearthdata.com/downloads/10m-raster-data/10m-natural-earth-1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4103B-FCE1-426A-AFCB-CA0235742B3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689B0-4A0C-4DFF-8805-F4D781451BAB}">
      <dgm:prSet/>
      <dgm:spPr/>
      <dgm:t>
        <a:bodyPr/>
        <a:lstStyle/>
        <a:p>
          <a:r>
            <a:rPr lang="en-US"/>
            <a:t>1. Introduction to Raster Data </a:t>
          </a:r>
          <a:r>
            <a:rPr lang="zh-TW"/>
            <a:t>柵格數據簡介</a:t>
          </a:r>
          <a:endParaRPr lang="en-US"/>
        </a:p>
      </dgm:t>
    </dgm:pt>
    <dgm:pt modelId="{B10B56E0-4F48-4743-8F1E-95F6DB93DCB8}" type="parTrans" cxnId="{790A28D8-B8B2-4D4D-AA45-2F35DF757A93}">
      <dgm:prSet/>
      <dgm:spPr/>
      <dgm:t>
        <a:bodyPr/>
        <a:lstStyle/>
        <a:p>
          <a:endParaRPr lang="en-US"/>
        </a:p>
      </dgm:t>
    </dgm:pt>
    <dgm:pt modelId="{F74DDA4B-6164-4577-A1DF-D144AE4DE8C5}" type="sibTrans" cxnId="{790A28D8-B8B2-4D4D-AA45-2F35DF757A93}">
      <dgm:prSet/>
      <dgm:spPr/>
      <dgm:t>
        <a:bodyPr/>
        <a:lstStyle/>
        <a:p>
          <a:endParaRPr lang="en-US"/>
        </a:p>
      </dgm:t>
    </dgm:pt>
    <dgm:pt modelId="{60057993-557E-4B46-BFD1-AE174A10C8DE}">
      <dgm:prSet/>
      <dgm:spPr/>
      <dgm:t>
        <a:bodyPr/>
        <a:lstStyle/>
        <a:p>
          <a:r>
            <a:rPr lang="en-US"/>
            <a:t>A. What is Raster Data? </a:t>
          </a:r>
          <a:r>
            <a:rPr lang="zh-TW"/>
            <a:t>甚麼是柵格數據？</a:t>
          </a:r>
          <a:endParaRPr lang="en-US"/>
        </a:p>
      </dgm:t>
    </dgm:pt>
    <dgm:pt modelId="{D78A50F7-5DCF-418A-BADA-5DD7E531AA58}" type="parTrans" cxnId="{BC1D7177-0BA6-4DCC-9FF4-56079D133C9D}">
      <dgm:prSet/>
      <dgm:spPr/>
      <dgm:t>
        <a:bodyPr/>
        <a:lstStyle/>
        <a:p>
          <a:endParaRPr lang="en-US"/>
        </a:p>
      </dgm:t>
    </dgm:pt>
    <dgm:pt modelId="{1C2CCD1B-CB00-4040-B9A5-9B9FC82451BD}" type="sibTrans" cxnId="{BC1D7177-0BA6-4DCC-9FF4-56079D133C9D}">
      <dgm:prSet/>
      <dgm:spPr/>
      <dgm:t>
        <a:bodyPr/>
        <a:lstStyle/>
        <a:p>
          <a:endParaRPr lang="en-US"/>
        </a:p>
      </dgm:t>
    </dgm:pt>
    <dgm:pt modelId="{A388F13C-47A5-4D9F-A018-0AB34368062C}">
      <dgm:prSet/>
      <dgm:spPr/>
      <dgm:t>
        <a:bodyPr/>
        <a:lstStyle/>
        <a:p>
          <a:r>
            <a:rPr lang="en-US"/>
            <a:t>Definitions </a:t>
          </a:r>
          <a:r>
            <a:rPr lang="zh-TW"/>
            <a:t>定義</a:t>
          </a:r>
          <a:endParaRPr lang="en-US"/>
        </a:p>
      </dgm:t>
    </dgm:pt>
    <dgm:pt modelId="{622C4A24-D461-42FE-9489-0608FD0141E4}" type="parTrans" cxnId="{C7BCBE7B-DC11-4A33-A6C4-92C60BC02DBC}">
      <dgm:prSet/>
      <dgm:spPr/>
      <dgm:t>
        <a:bodyPr/>
        <a:lstStyle/>
        <a:p>
          <a:endParaRPr lang="en-US"/>
        </a:p>
      </dgm:t>
    </dgm:pt>
    <dgm:pt modelId="{7BF705B5-F115-4971-8321-50D1D5B2FA8F}" type="sibTrans" cxnId="{C7BCBE7B-DC11-4A33-A6C4-92C60BC02DBC}">
      <dgm:prSet/>
      <dgm:spPr/>
      <dgm:t>
        <a:bodyPr/>
        <a:lstStyle/>
        <a:p>
          <a:endParaRPr lang="en-US"/>
        </a:p>
      </dgm:t>
    </dgm:pt>
    <dgm:pt modelId="{290C8104-F274-4F82-AA8A-7EEDD897F2A4}">
      <dgm:prSet/>
      <dgm:spPr/>
      <dgm:t>
        <a:bodyPr/>
        <a:lstStyle/>
        <a:p>
          <a:r>
            <a:rPr lang="en-US" dirty="0"/>
            <a:t>Examples </a:t>
          </a:r>
          <a:r>
            <a:rPr lang="zh-TW" dirty="0"/>
            <a:t>例子</a:t>
          </a:r>
          <a:endParaRPr lang="en-US" dirty="0"/>
        </a:p>
      </dgm:t>
    </dgm:pt>
    <dgm:pt modelId="{8F9E176A-1C80-4F4E-944F-466152E83FDF}" type="parTrans" cxnId="{7C94FBD2-B445-4163-B4A2-76DB1ADBDE28}">
      <dgm:prSet/>
      <dgm:spPr/>
      <dgm:t>
        <a:bodyPr/>
        <a:lstStyle/>
        <a:p>
          <a:endParaRPr lang="en-US"/>
        </a:p>
      </dgm:t>
    </dgm:pt>
    <dgm:pt modelId="{6F76A97B-6F25-4273-9B1F-C616020C2092}" type="sibTrans" cxnId="{7C94FBD2-B445-4163-B4A2-76DB1ADBDE28}">
      <dgm:prSet/>
      <dgm:spPr/>
      <dgm:t>
        <a:bodyPr/>
        <a:lstStyle/>
        <a:p>
          <a:endParaRPr lang="en-US"/>
        </a:p>
      </dgm:t>
    </dgm:pt>
    <dgm:pt modelId="{40E1DB1C-58D0-4399-9A6F-7D8BB32E4725}">
      <dgm:prSet/>
      <dgm:spPr/>
      <dgm:t>
        <a:bodyPr/>
        <a:lstStyle/>
        <a:p>
          <a:r>
            <a:rPr lang="en-US" dirty="0"/>
            <a:t>B. How to Visualize and Process Raster Data? </a:t>
          </a:r>
          <a:r>
            <a:rPr lang="zh-TW" dirty="0"/>
            <a:t>如何顯示和處理柵格數據</a:t>
          </a:r>
          <a:r>
            <a:rPr lang="en-US" dirty="0"/>
            <a:t>?</a:t>
          </a:r>
        </a:p>
      </dgm:t>
    </dgm:pt>
    <dgm:pt modelId="{49087CD0-4973-4B71-A82A-B1F58A824C94}" type="parTrans" cxnId="{478BA34E-270E-4A8D-8994-7FE307082117}">
      <dgm:prSet/>
      <dgm:spPr/>
      <dgm:t>
        <a:bodyPr/>
        <a:lstStyle/>
        <a:p>
          <a:endParaRPr lang="en-US"/>
        </a:p>
      </dgm:t>
    </dgm:pt>
    <dgm:pt modelId="{5F5296AC-E38F-4247-B8BB-D09EF8E81ADA}" type="sibTrans" cxnId="{478BA34E-270E-4A8D-8994-7FE307082117}">
      <dgm:prSet/>
      <dgm:spPr/>
      <dgm:t>
        <a:bodyPr/>
        <a:lstStyle/>
        <a:p>
          <a:endParaRPr lang="en-US"/>
        </a:p>
      </dgm:t>
    </dgm:pt>
    <dgm:pt modelId="{02A1E860-16FD-49DA-9B57-7A9BD997F38C}">
      <dgm:prSet/>
      <dgm:spPr/>
      <dgm:t>
        <a:bodyPr/>
        <a:lstStyle/>
        <a:p>
          <a:r>
            <a:rPr lang="en-US"/>
            <a:t>Raster Generalization (</a:t>
          </a:r>
          <a:r>
            <a:rPr lang="zh-TW"/>
            <a:t>柵格概括法</a:t>
          </a:r>
          <a:r>
            <a:rPr lang="en-US"/>
            <a:t>)</a:t>
          </a:r>
        </a:p>
      </dgm:t>
    </dgm:pt>
    <dgm:pt modelId="{342B2A9F-49B9-4619-91C1-F40906E1EB73}" type="parTrans" cxnId="{1491BD3E-EC63-492D-B5C3-91753404E545}">
      <dgm:prSet/>
      <dgm:spPr/>
      <dgm:t>
        <a:bodyPr/>
        <a:lstStyle/>
        <a:p>
          <a:endParaRPr lang="en-US"/>
        </a:p>
      </dgm:t>
    </dgm:pt>
    <dgm:pt modelId="{7308E687-FDFB-4CAA-8607-723689191E21}" type="sibTrans" cxnId="{1491BD3E-EC63-492D-B5C3-91753404E545}">
      <dgm:prSet/>
      <dgm:spPr/>
      <dgm:t>
        <a:bodyPr/>
        <a:lstStyle/>
        <a:p>
          <a:endParaRPr lang="en-US"/>
        </a:p>
      </dgm:t>
    </dgm:pt>
    <dgm:pt modelId="{CC03670F-050F-42F5-B4F5-14C39A9594E3}">
      <dgm:prSet/>
      <dgm:spPr/>
      <dgm:t>
        <a:bodyPr/>
        <a:lstStyle/>
        <a:p>
          <a:r>
            <a:rPr lang="en-US"/>
            <a:t>Map Algebra (</a:t>
          </a:r>
          <a:r>
            <a:rPr lang="zh-TW"/>
            <a:t>地圖代數</a:t>
          </a:r>
          <a:r>
            <a:rPr lang="en-US"/>
            <a:t>)</a:t>
          </a:r>
        </a:p>
      </dgm:t>
    </dgm:pt>
    <dgm:pt modelId="{4DAED11F-7800-4063-ACC1-B16A9C9FED91}" type="parTrans" cxnId="{BD83DD71-CA75-479A-B6F2-29CA7225F02F}">
      <dgm:prSet/>
      <dgm:spPr/>
      <dgm:t>
        <a:bodyPr/>
        <a:lstStyle/>
        <a:p>
          <a:endParaRPr lang="en-US"/>
        </a:p>
      </dgm:t>
    </dgm:pt>
    <dgm:pt modelId="{E6F010C1-8101-4233-9B81-3CD2B8ADDA0B}" type="sibTrans" cxnId="{BD83DD71-CA75-479A-B6F2-29CA7225F02F}">
      <dgm:prSet/>
      <dgm:spPr/>
      <dgm:t>
        <a:bodyPr/>
        <a:lstStyle/>
        <a:p>
          <a:endParaRPr lang="en-US"/>
        </a:p>
      </dgm:t>
    </dgm:pt>
    <dgm:pt modelId="{E8C43098-21AA-4DFB-99E5-7EDC0A5E781B}">
      <dgm:prSet/>
      <dgm:spPr/>
      <dgm:t>
        <a:bodyPr/>
        <a:lstStyle/>
        <a:p>
          <a:r>
            <a:rPr lang="en-US"/>
            <a:t>2. Tutorial </a:t>
          </a:r>
          <a:r>
            <a:rPr lang="zh-TW"/>
            <a:t>個別指導</a:t>
          </a:r>
          <a:endParaRPr lang="en-US"/>
        </a:p>
      </dgm:t>
    </dgm:pt>
    <dgm:pt modelId="{209B9946-6349-414F-87AF-566CD9E777C4}" type="parTrans" cxnId="{DD742DB0-224F-45D5-B36B-7B1FF88D03AC}">
      <dgm:prSet/>
      <dgm:spPr/>
      <dgm:t>
        <a:bodyPr/>
        <a:lstStyle/>
        <a:p>
          <a:endParaRPr lang="en-US"/>
        </a:p>
      </dgm:t>
    </dgm:pt>
    <dgm:pt modelId="{3E615B49-2320-4133-B90B-C64906D02A2C}" type="sibTrans" cxnId="{DD742DB0-224F-45D5-B36B-7B1FF88D03AC}">
      <dgm:prSet/>
      <dgm:spPr/>
      <dgm:t>
        <a:bodyPr/>
        <a:lstStyle/>
        <a:p>
          <a:endParaRPr lang="en-US"/>
        </a:p>
      </dgm:t>
    </dgm:pt>
    <dgm:pt modelId="{BD591927-9328-4CC9-8E03-749A68A30BBD}">
      <dgm:prSet/>
      <dgm:spPr/>
      <dgm:t>
        <a:bodyPr/>
        <a:lstStyle/>
        <a:p>
          <a:r>
            <a:rPr lang="en-US" dirty="0"/>
            <a:t>Find and download raster data from an open-source data portal (e.g. </a:t>
          </a:r>
          <a:r>
            <a:rPr lang="en-US" dirty="0">
              <a:hlinkClick xmlns:r="http://schemas.openxmlformats.org/officeDocument/2006/relationships" r:id="rId1"/>
            </a:rPr>
            <a:t>https://www.naturalearthdata.com/downloads/10m-raster-data/10m-natural-earth-1/</a:t>
          </a:r>
          <a:r>
            <a:rPr lang="en-US" dirty="0"/>
            <a:t>)</a:t>
          </a:r>
        </a:p>
      </dgm:t>
    </dgm:pt>
    <dgm:pt modelId="{E64C5997-DE31-4986-8FC7-4C1AE77EDE92}" type="parTrans" cxnId="{08CD5606-4F57-4E6F-BE58-40D3064514A6}">
      <dgm:prSet/>
      <dgm:spPr/>
      <dgm:t>
        <a:bodyPr/>
        <a:lstStyle/>
        <a:p>
          <a:endParaRPr lang="en-US"/>
        </a:p>
      </dgm:t>
    </dgm:pt>
    <dgm:pt modelId="{42A8417A-AAA9-41C0-9170-AB2EDBBDC6A8}" type="sibTrans" cxnId="{08CD5606-4F57-4E6F-BE58-40D3064514A6}">
      <dgm:prSet/>
      <dgm:spPr/>
      <dgm:t>
        <a:bodyPr/>
        <a:lstStyle/>
        <a:p>
          <a:endParaRPr lang="en-US"/>
        </a:p>
      </dgm:t>
    </dgm:pt>
    <dgm:pt modelId="{C02B8F2C-EF96-4068-AD04-31E2155F2A8D}">
      <dgm:prSet/>
      <dgm:spPr/>
      <dgm:t>
        <a:bodyPr/>
        <a:lstStyle/>
        <a:p>
          <a:r>
            <a:rPr lang="en-US" dirty="0"/>
            <a:t>Explore the raster dataset in QGIS</a:t>
          </a:r>
        </a:p>
      </dgm:t>
    </dgm:pt>
    <dgm:pt modelId="{4D81546C-856B-4936-9F7C-85C0AF2D6A7E}" type="parTrans" cxnId="{7377DBC7-2C8F-4F0B-AEAA-9AD27844FF78}">
      <dgm:prSet/>
      <dgm:spPr/>
      <dgm:t>
        <a:bodyPr/>
        <a:lstStyle/>
        <a:p>
          <a:endParaRPr lang="en-US"/>
        </a:p>
      </dgm:t>
    </dgm:pt>
    <dgm:pt modelId="{CF371552-5951-47B7-BAC8-67C6167AE1FC}" type="sibTrans" cxnId="{7377DBC7-2C8F-4F0B-AEAA-9AD27844FF78}">
      <dgm:prSet/>
      <dgm:spPr/>
      <dgm:t>
        <a:bodyPr/>
        <a:lstStyle/>
        <a:p>
          <a:endParaRPr lang="en-US"/>
        </a:p>
      </dgm:t>
    </dgm:pt>
    <dgm:pt modelId="{AA04FC3E-9DB5-439C-9AC7-08895CC20EF8}" type="pres">
      <dgm:prSet presAssocID="{5ED4103B-FCE1-426A-AFCB-CA0235742B3D}" presName="linear" presStyleCnt="0">
        <dgm:presLayoutVars>
          <dgm:animLvl val="lvl"/>
          <dgm:resizeHandles val="exact"/>
        </dgm:presLayoutVars>
      </dgm:prSet>
      <dgm:spPr/>
    </dgm:pt>
    <dgm:pt modelId="{F7D9A3AA-C26C-44C5-9027-101A7A1A5547}" type="pres">
      <dgm:prSet presAssocID="{944689B0-4A0C-4DFF-8805-F4D781451B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227F69-7CFA-4B8C-8316-C122FF48C5E3}" type="pres">
      <dgm:prSet presAssocID="{944689B0-4A0C-4DFF-8805-F4D781451BAB}" presName="childText" presStyleLbl="revTx" presStyleIdx="0" presStyleCnt="2">
        <dgm:presLayoutVars>
          <dgm:bulletEnabled val="1"/>
        </dgm:presLayoutVars>
      </dgm:prSet>
      <dgm:spPr/>
    </dgm:pt>
    <dgm:pt modelId="{B88CACB6-4D93-4F63-BE1E-E12B9853A585}" type="pres">
      <dgm:prSet presAssocID="{E8C43098-21AA-4DFB-99E5-7EDC0A5E781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050A73-83BD-4A56-BD0D-520ED37DDFF6}" type="pres">
      <dgm:prSet presAssocID="{E8C43098-21AA-4DFB-99E5-7EDC0A5E781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8CD5606-4F57-4E6F-BE58-40D3064514A6}" srcId="{E8C43098-21AA-4DFB-99E5-7EDC0A5E781B}" destId="{BD591927-9328-4CC9-8E03-749A68A30BBD}" srcOrd="0" destOrd="0" parTransId="{E64C5997-DE31-4986-8FC7-4C1AE77EDE92}" sibTransId="{42A8417A-AAA9-41C0-9170-AB2EDBBDC6A8}"/>
    <dgm:cxn modelId="{9E4FCD19-B240-47C7-B6A5-C5FD6FEE87B1}" type="presOf" srcId="{60057993-557E-4B46-BFD1-AE174A10C8DE}" destId="{11227F69-7CFA-4B8C-8316-C122FF48C5E3}" srcOrd="0" destOrd="0" presId="urn:microsoft.com/office/officeart/2005/8/layout/vList2"/>
    <dgm:cxn modelId="{1491BD3E-EC63-492D-B5C3-91753404E545}" srcId="{40E1DB1C-58D0-4399-9A6F-7D8BB32E4725}" destId="{02A1E860-16FD-49DA-9B57-7A9BD997F38C}" srcOrd="0" destOrd="0" parTransId="{342B2A9F-49B9-4619-91C1-F40906E1EB73}" sibTransId="{7308E687-FDFB-4CAA-8607-723689191E21}"/>
    <dgm:cxn modelId="{478BA34E-270E-4A8D-8994-7FE307082117}" srcId="{944689B0-4A0C-4DFF-8805-F4D781451BAB}" destId="{40E1DB1C-58D0-4399-9A6F-7D8BB32E4725}" srcOrd="1" destOrd="0" parTransId="{49087CD0-4973-4B71-A82A-B1F58A824C94}" sibTransId="{5F5296AC-E38F-4247-B8BB-D09EF8E81ADA}"/>
    <dgm:cxn modelId="{BD83DD71-CA75-479A-B6F2-29CA7225F02F}" srcId="{40E1DB1C-58D0-4399-9A6F-7D8BB32E4725}" destId="{CC03670F-050F-42F5-B4F5-14C39A9594E3}" srcOrd="1" destOrd="0" parTransId="{4DAED11F-7800-4063-ACC1-B16A9C9FED91}" sibTransId="{E6F010C1-8101-4233-9B81-3CD2B8ADDA0B}"/>
    <dgm:cxn modelId="{A7801155-AE83-49DC-8198-834592A9850D}" type="presOf" srcId="{A388F13C-47A5-4D9F-A018-0AB34368062C}" destId="{11227F69-7CFA-4B8C-8316-C122FF48C5E3}" srcOrd="0" destOrd="1" presId="urn:microsoft.com/office/officeart/2005/8/layout/vList2"/>
    <dgm:cxn modelId="{BC1D7177-0BA6-4DCC-9FF4-56079D133C9D}" srcId="{944689B0-4A0C-4DFF-8805-F4D781451BAB}" destId="{60057993-557E-4B46-BFD1-AE174A10C8DE}" srcOrd="0" destOrd="0" parTransId="{D78A50F7-5DCF-418A-BADA-5DD7E531AA58}" sibTransId="{1C2CCD1B-CB00-4040-B9A5-9B9FC82451BD}"/>
    <dgm:cxn modelId="{C7BCBE7B-DC11-4A33-A6C4-92C60BC02DBC}" srcId="{60057993-557E-4B46-BFD1-AE174A10C8DE}" destId="{A388F13C-47A5-4D9F-A018-0AB34368062C}" srcOrd="0" destOrd="0" parTransId="{622C4A24-D461-42FE-9489-0608FD0141E4}" sibTransId="{7BF705B5-F115-4971-8321-50D1D5B2FA8F}"/>
    <dgm:cxn modelId="{4723267F-01D1-4A5C-BDE9-B603B10DBF5F}" type="presOf" srcId="{40E1DB1C-58D0-4399-9A6F-7D8BB32E4725}" destId="{11227F69-7CFA-4B8C-8316-C122FF48C5E3}" srcOrd="0" destOrd="3" presId="urn:microsoft.com/office/officeart/2005/8/layout/vList2"/>
    <dgm:cxn modelId="{CACB1C89-F4A3-4BDE-AE26-83DF0EE29B71}" type="presOf" srcId="{290C8104-F274-4F82-AA8A-7EEDD897F2A4}" destId="{11227F69-7CFA-4B8C-8316-C122FF48C5E3}" srcOrd="0" destOrd="2" presId="urn:microsoft.com/office/officeart/2005/8/layout/vList2"/>
    <dgm:cxn modelId="{22F14B8B-EFDB-4EE4-931A-0E73659AD330}" type="presOf" srcId="{E8C43098-21AA-4DFB-99E5-7EDC0A5E781B}" destId="{B88CACB6-4D93-4F63-BE1E-E12B9853A585}" srcOrd="0" destOrd="0" presId="urn:microsoft.com/office/officeart/2005/8/layout/vList2"/>
    <dgm:cxn modelId="{6BF0DDAA-1106-46EF-9A3A-BA0D9E09D7D8}" type="presOf" srcId="{02A1E860-16FD-49DA-9B57-7A9BD997F38C}" destId="{11227F69-7CFA-4B8C-8316-C122FF48C5E3}" srcOrd="0" destOrd="4" presId="urn:microsoft.com/office/officeart/2005/8/layout/vList2"/>
    <dgm:cxn modelId="{DD742DB0-224F-45D5-B36B-7B1FF88D03AC}" srcId="{5ED4103B-FCE1-426A-AFCB-CA0235742B3D}" destId="{E8C43098-21AA-4DFB-99E5-7EDC0A5E781B}" srcOrd="1" destOrd="0" parTransId="{209B9946-6349-414F-87AF-566CD9E777C4}" sibTransId="{3E615B49-2320-4133-B90B-C64906D02A2C}"/>
    <dgm:cxn modelId="{F55017B6-AA4B-4968-8EFA-838DA367266C}" type="presOf" srcId="{C02B8F2C-EF96-4068-AD04-31E2155F2A8D}" destId="{87050A73-83BD-4A56-BD0D-520ED37DDFF6}" srcOrd="0" destOrd="1" presId="urn:microsoft.com/office/officeart/2005/8/layout/vList2"/>
    <dgm:cxn modelId="{9A0361BF-29D8-40EE-8E28-E956122B18F9}" type="presOf" srcId="{944689B0-4A0C-4DFF-8805-F4D781451BAB}" destId="{F7D9A3AA-C26C-44C5-9027-101A7A1A5547}" srcOrd="0" destOrd="0" presId="urn:microsoft.com/office/officeart/2005/8/layout/vList2"/>
    <dgm:cxn modelId="{237B82C2-42D0-4486-8D20-4473A1596E8B}" type="presOf" srcId="{5ED4103B-FCE1-426A-AFCB-CA0235742B3D}" destId="{AA04FC3E-9DB5-439C-9AC7-08895CC20EF8}" srcOrd="0" destOrd="0" presId="urn:microsoft.com/office/officeart/2005/8/layout/vList2"/>
    <dgm:cxn modelId="{7377DBC7-2C8F-4F0B-AEAA-9AD27844FF78}" srcId="{E8C43098-21AA-4DFB-99E5-7EDC0A5E781B}" destId="{C02B8F2C-EF96-4068-AD04-31E2155F2A8D}" srcOrd="1" destOrd="0" parTransId="{4D81546C-856B-4936-9F7C-85C0AF2D6A7E}" sibTransId="{CF371552-5951-47B7-BAC8-67C6167AE1FC}"/>
    <dgm:cxn modelId="{7C94FBD2-B445-4163-B4A2-76DB1ADBDE28}" srcId="{60057993-557E-4B46-BFD1-AE174A10C8DE}" destId="{290C8104-F274-4F82-AA8A-7EEDD897F2A4}" srcOrd="1" destOrd="0" parTransId="{8F9E176A-1C80-4F4E-944F-466152E83FDF}" sibTransId="{6F76A97B-6F25-4273-9B1F-C616020C2092}"/>
    <dgm:cxn modelId="{7C0955D7-B06D-4BC8-9FA5-319FB60CC5CD}" type="presOf" srcId="{CC03670F-050F-42F5-B4F5-14C39A9594E3}" destId="{11227F69-7CFA-4B8C-8316-C122FF48C5E3}" srcOrd="0" destOrd="5" presId="urn:microsoft.com/office/officeart/2005/8/layout/vList2"/>
    <dgm:cxn modelId="{790A28D8-B8B2-4D4D-AA45-2F35DF757A93}" srcId="{5ED4103B-FCE1-426A-AFCB-CA0235742B3D}" destId="{944689B0-4A0C-4DFF-8805-F4D781451BAB}" srcOrd="0" destOrd="0" parTransId="{B10B56E0-4F48-4743-8F1E-95F6DB93DCB8}" sibTransId="{F74DDA4B-6164-4577-A1DF-D144AE4DE8C5}"/>
    <dgm:cxn modelId="{5822A8EA-055A-41D1-BFFC-9FF24C0A6622}" type="presOf" srcId="{BD591927-9328-4CC9-8E03-749A68A30BBD}" destId="{87050A73-83BD-4A56-BD0D-520ED37DDFF6}" srcOrd="0" destOrd="0" presId="urn:microsoft.com/office/officeart/2005/8/layout/vList2"/>
    <dgm:cxn modelId="{B74BBC7A-489D-4967-BD66-6D16B881BD95}" type="presParOf" srcId="{AA04FC3E-9DB5-439C-9AC7-08895CC20EF8}" destId="{F7D9A3AA-C26C-44C5-9027-101A7A1A5547}" srcOrd="0" destOrd="0" presId="urn:microsoft.com/office/officeart/2005/8/layout/vList2"/>
    <dgm:cxn modelId="{A5FEB17A-0273-4303-8EA3-080E894A03E7}" type="presParOf" srcId="{AA04FC3E-9DB5-439C-9AC7-08895CC20EF8}" destId="{11227F69-7CFA-4B8C-8316-C122FF48C5E3}" srcOrd="1" destOrd="0" presId="urn:microsoft.com/office/officeart/2005/8/layout/vList2"/>
    <dgm:cxn modelId="{7110AE86-5C37-4810-A677-C21807DB2ADB}" type="presParOf" srcId="{AA04FC3E-9DB5-439C-9AC7-08895CC20EF8}" destId="{B88CACB6-4D93-4F63-BE1E-E12B9853A585}" srcOrd="2" destOrd="0" presId="urn:microsoft.com/office/officeart/2005/8/layout/vList2"/>
    <dgm:cxn modelId="{D71EDD92-169E-4D00-890E-8E0ABF4BB725}" type="presParOf" srcId="{AA04FC3E-9DB5-439C-9AC7-08895CC20EF8}" destId="{87050A73-83BD-4A56-BD0D-520ED37DDFF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9A3AA-C26C-44C5-9027-101A7A1A5547}">
      <dsp:nvSpPr>
        <dsp:cNvPr id="0" name=""/>
        <dsp:cNvSpPr/>
      </dsp:nvSpPr>
      <dsp:spPr>
        <a:xfrm>
          <a:off x="0" y="57736"/>
          <a:ext cx="6832212" cy="6511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1. Introduction to Raster Data </a:t>
          </a:r>
          <a:r>
            <a:rPr lang="zh-TW" sz="2100" kern="1200"/>
            <a:t>柵格數據簡介</a:t>
          </a:r>
          <a:endParaRPr lang="en-US" sz="2100" kern="1200"/>
        </a:p>
      </dsp:txBody>
      <dsp:txXfrm>
        <a:off x="31784" y="89520"/>
        <a:ext cx="6768644" cy="587537"/>
      </dsp:txXfrm>
    </dsp:sp>
    <dsp:sp modelId="{11227F69-7CFA-4B8C-8316-C122FF48C5E3}">
      <dsp:nvSpPr>
        <dsp:cNvPr id="0" name=""/>
        <dsp:cNvSpPr/>
      </dsp:nvSpPr>
      <dsp:spPr>
        <a:xfrm>
          <a:off x="0" y="708841"/>
          <a:ext cx="6832212" cy="265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A. What is Raster Data? </a:t>
          </a:r>
          <a:r>
            <a:rPr lang="zh-TW" sz="1600" kern="1200"/>
            <a:t>甚麼是柵格數據？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Definitions </a:t>
          </a:r>
          <a:r>
            <a:rPr lang="zh-TW" sz="1600" kern="1200"/>
            <a:t>定義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Examples </a:t>
          </a:r>
          <a:r>
            <a:rPr lang="zh-TW" sz="1600" kern="1200" dirty="0"/>
            <a:t>例子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B. How to Visualize and Process Raster Data? </a:t>
          </a:r>
          <a:r>
            <a:rPr lang="zh-TW" sz="1600" kern="1200" dirty="0"/>
            <a:t>如何顯示和處理柵格數據</a:t>
          </a:r>
          <a:r>
            <a:rPr lang="en-US" sz="1600" kern="1200" dirty="0"/>
            <a:t>?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Raster Generalization (</a:t>
          </a:r>
          <a:r>
            <a:rPr lang="zh-TW" sz="1600" kern="1200"/>
            <a:t>柵格概括法</a:t>
          </a:r>
          <a:r>
            <a:rPr lang="en-US" sz="1600" kern="1200"/>
            <a:t>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Map Algebra (</a:t>
          </a:r>
          <a:r>
            <a:rPr lang="zh-TW" sz="1600" kern="1200"/>
            <a:t>地圖代數</a:t>
          </a:r>
          <a:r>
            <a:rPr lang="en-US" sz="1600" kern="1200"/>
            <a:t>)</a:t>
          </a:r>
        </a:p>
      </dsp:txBody>
      <dsp:txXfrm>
        <a:off x="0" y="708841"/>
        <a:ext cx="6832212" cy="2651670"/>
      </dsp:txXfrm>
    </dsp:sp>
    <dsp:sp modelId="{B88CACB6-4D93-4F63-BE1E-E12B9853A585}">
      <dsp:nvSpPr>
        <dsp:cNvPr id="0" name=""/>
        <dsp:cNvSpPr/>
      </dsp:nvSpPr>
      <dsp:spPr>
        <a:xfrm>
          <a:off x="0" y="3360512"/>
          <a:ext cx="6832212" cy="651105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 Tutorial </a:t>
          </a:r>
          <a:r>
            <a:rPr lang="zh-TW" sz="2100" kern="1200"/>
            <a:t>個別指導</a:t>
          </a:r>
          <a:endParaRPr lang="en-US" sz="2100" kern="1200"/>
        </a:p>
      </dsp:txBody>
      <dsp:txXfrm>
        <a:off x="31784" y="3392296"/>
        <a:ext cx="6768644" cy="587537"/>
      </dsp:txXfrm>
    </dsp:sp>
    <dsp:sp modelId="{87050A73-83BD-4A56-BD0D-520ED37DDFF6}">
      <dsp:nvSpPr>
        <dsp:cNvPr id="0" name=""/>
        <dsp:cNvSpPr/>
      </dsp:nvSpPr>
      <dsp:spPr>
        <a:xfrm>
          <a:off x="0" y="4011617"/>
          <a:ext cx="6832212" cy="1195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Find and download raster data from an open-source data portal (e.g. </a:t>
          </a:r>
          <a:r>
            <a:rPr lang="en-US" sz="1600" kern="1200" dirty="0">
              <a:hlinkClick xmlns:r="http://schemas.openxmlformats.org/officeDocument/2006/relationships" r:id="rId1"/>
            </a:rPr>
            <a:t>https://www.naturalearthdata.com/downloads/10m-raster-data/10m-natural-earth-1/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Explore the raster dataset in QGIS</a:t>
          </a:r>
        </a:p>
      </dsp:txBody>
      <dsp:txXfrm>
        <a:off x="0" y="4011617"/>
        <a:ext cx="6832212" cy="1195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E4A49-00F8-48CE-983C-C9D19E52F4D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93F58-5543-43FD-BD22-7ED359FA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qgis.org/testing/en/docs/gentle_gis_introduction/raster_data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10.3/manage-data/raster-and-images/what-is-raster-data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graphic-representation-of-the-core-GIS-data-types-vector-point-line-and-polygon-and_fig2_25585077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US" dirty="0">
                <a:hlinkClick r:id="rId3"/>
              </a:rPr>
              <a:t>https://docs.qgis.org/testing/en/docs/gentle_gis_introduction/raster_data.html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2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there is a picture and you have limited resolution (i.e. you are reducing the spatial resolution), then you need to use raster </a:t>
            </a:r>
            <a:r>
              <a:rPr lang="en-US" dirty="0" err="1"/>
              <a:t>generization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6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22-23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8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8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27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5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2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GEOG</a:t>
            </a:r>
            <a:r>
              <a:rPr lang="en-GB" dirty="0"/>
              <a:t> 187 Lecture 06 Slide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9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1.https://www.google.com/url?sa=i&amp;url=https%3A%2F%2Fwww.pinterest.com%2Fpin%2F409827634827051028%2F&amp;psig=AOvVaw360G8Ds9x3wm5G-6cgQ-es&amp;ust=1591122812522000&amp;source=images&amp;cd=vfe&amp;ved=0CAMQjB1qFwoTCLCRg8eg4ekCFQAAAAAdAAAAABAP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2. https://desktop.arcgis.com/en/arcmap/10.3/manage-data/raster-and-images/what-is-raster-data.htm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3"/>
              </a:rPr>
              <a:t>https://desktop.arcgis.com/en/arcmap/10.3/manage-data/raster-and-images/what-is-raster-data.htm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9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https://www.researchgate.net/figure/A-graphic-representation-of-the-core-GIS-data-types-vector-point-line-and-polygon-and_fig2_255850776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GEOG 187 Fall 2015 Lecture 06 Slide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1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GEOG 187 Fall 2015 Lecture 06 Slide 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https://www.google.com/url?sa=i&amp;url=https%3A%2F%2Fwww.photoblog.com%2Flearn%2Fhow-to-take-good-architectural-photography%2F&amp;psig=AOvVaw0bqs1xIPdaIPYIAg9hR_kC&amp;ust=1591124029509000&amp;source=images&amp;cd=vfe&amp;ved=0CAMQjB1qFwoTCKjVmYml4ekCFQAAAAAdAAAAABAJ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00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17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1BA9-85BD-4927-8859-B5765E7B0F9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alearthdata.com/downloads/10m-raster-data/10m-natural-earth-1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9C5D-99CB-4352-9F28-D5D05C92B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Lesson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BD01-1DD0-49E7-A11D-B2311C41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Raster Data</a:t>
            </a:r>
          </a:p>
          <a:p>
            <a:r>
              <a:rPr lang="zh-TW" altLang="en-US" dirty="0"/>
              <a:t>柵格數據簡介</a:t>
            </a:r>
            <a:endParaRPr lang="en-US" dirty="0"/>
          </a:p>
          <a:p>
            <a:r>
              <a:rPr lang="en-US" dirty="0"/>
              <a:t>2020/6/3</a:t>
            </a:r>
          </a:p>
        </p:txBody>
      </p:sp>
    </p:spTree>
    <p:extLst>
      <p:ext uri="{BB962C8B-B14F-4D97-AF65-F5344CB8AC3E}">
        <p14:creationId xmlns:p14="http://schemas.microsoft.com/office/powerpoint/2010/main" val="155466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9C49-E545-4D0A-BC22-C7156BAA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NoData</a:t>
            </a:r>
            <a:r>
              <a:rPr lang="en-US" dirty="0"/>
              <a:t> cells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DD988B-B1CF-4101-94EB-AA8E513DE40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103337"/>
              </p:ext>
            </p:extLst>
          </p:nvPr>
        </p:nvGraphicFramePr>
        <p:xfrm>
          <a:off x="2288124" y="1188355"/>
          <a:ext cx="4188875" cy="51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4" imgW="1743840" imgH="2162160" progId="Word.Document.8">
                  <p:embed/>
                </p:oleObj>
              </mc:Choice>
              <mc:Fallback>
                <p:oleObj name="Document" r:id="rId4" imgW="1743840" imgH="2162160" progId="Word.Document.8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CDD988B-B1CF-4101-94EB-AA8E513DE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124" y="1188355"/>
                        <a:ext cx="4188875" cy="5196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02EA3-CDF8-4473-95A3-F431100A952C}"/>
              </a:ext>
            </a:extLst>
          </p:cNvPr>
          <p:cNvSpPr txBox="1"/>
          <p:nvPr/>
        </p:nvSpPr>
        <p:spPr>
          <a:xfrm>
            <a:off x="6781800" y="1492642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NoData</a:t>
            </a:r>
            <a:r>
              <a:rPr lang="en-US" dirty="0"/>
              <a:t> cells: cells that do not have any data value (</a:t>
            </a:r>
            <a:r>
              <a:rPr lang="zh-TW" altLang="en-US" dirty="0"/>
              <a:t>沒有數據值的柵格</a:t>
            </a:r>
            <a:r>
              <a:rPr lang="en-US" altLang="zh-TW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enhance contrast (</a:t>
            </a:r>
            <a:r>
              <a:rPr lang="zh-TW" altLang="en-US" dirty="0"/>
              <a:t>可以加強對比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3502-F1BC-4BFA-B398-E1955134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060" y="129741"/>
            <a:ext cx="8911687" cy="1280890"/>
          </a:xfrm>
        </p:spPr>
        <p:txBody>
          <a:bodyPr/>
          <a:lstStyle/>
          <a:p>
            <a:r>
              <a:rPr lang="en-US" dirty="0"/>
              <a:t>Quick Check…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5E83-D45E-4C80-8A76-8DD52CE54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060" y="923711"/>
            <a:ext cx="10077450" cy="5224463"/>
          </a:xfrm>
        </p:spPr>
        <p:txBody>
          <a:bodyPr>
            <a:normAutofit/>
          </a:bodyPr>
          <a:lstStyle/>
          <a:p>
            <a:r>
              <a:rPr lang="en-US" sz="2400" dirty="0"/>
              <a:t>Which of the following is </a:t>
            </a:r>
            <a:r>
              <a:rPr lang="en-US" sz="2400" b="1" dirty="0"/>
              <a:t>NOT</a:t>
            </a:r>
            <a:r>
              <a:rPr lang="en-US" sz="2400" dirty="0"/>
              <a:t> an example of raster data?</a:t>
            </a:r>
          </a:p>
          <a:p>
            <a:pPr marL="0" indent="0">
              <a:buNone/>
            </a:pPr>
            <a:r>
              <a:rPr lang="en-US" sz="2400" dirty="0"/>
              <a:t>A. 								B.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C. 							       D.</a:t>
            </a:r>
          </a:p>
        </p:txBody>
      </p:sp>
      <p:pic>
        <p:nvPicPr>
          <p:cNvPr id="5" name="Picture 4" descr="A picture containing photo, white, round, black&#10;&#10;Description automatically generated">
            <a:extLst>
              <a:ext uri="{FF2B5EF4-FFF2-40B4-BE49-F238E27FC236}">
                <a16:creationId xmlns:a16="http://schemas.microsoft.com/office/drawing/2014/main" id="{2170C342-AEA1-4B39-AFF0-7C87D9F68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72" y="1522713"/>
            <a:ext cx="2491692" cy="2483283"/>
          </a:xfrm>
          <a:prstGeom prst="rect">
            <a:avLst/>
          </a:prstGeom>
        </p:spPr>
      </p:pic>
      <p:pic>
        <p:nvPicPr>
          <p:cNvPr id="4098" name="Picture 2" descr="What is raster data?—Help | ArcGIS for Desktop">
            <a:extLst>
              <a:ext uri="{FF2B5EF4-FFF2-40B4-BE49-F238E27FC236}">
                <a16:creationId xmlns:a16="http://schemas.microsoft.com/office/drawing/2014/main" id="{1D6760EC-8691-4290-BFFF-ABE891BD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39" y="1957305"/>
            <a:ext cx="5989716" cy="199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lorful of landuse map for background. Colorful of landuse map ...">
            <a:extLst>
              <a:ext uri="{FF2B5EF4-FFF2-40B4-BE49-F238E27FC236}">
                <a16:creationId xmlns:a16="http://schemas.microsoft.com/office/drawing/2014/main" id="{8C5EB428-CC38-4F59-B3AE-5936919F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72" y="4312042"/>
            <a:ext cx="2340264" cy="23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017 Week 5 Theme: How To Take Good Architectural Photography">
            <a:extLst>
              <a:ext uri="{FF2B5EF4-FFF2-40B4-BE49-F238E27FC236}">
                <a16:creationId xmlns:a16="http://schemas.microsoft.com/office/drawing/2014/main" id="{E0BC1D8C-2E05-444C-AB98-C16E23E4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588" y="4312042"/>
            <a:ext cx="3983470" cy="24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753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4C94-09A4-4868-B866-8FD9B742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6" y="2058750"/>
            <a:ext cx="9418636" cy="1468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B. How to Visualize and Process Raster Data? </a:t>
            </a:r>
            <a:br>
              <a:rPr lang="en-US" sz="3600" dirty="0"/>
            </a:br>
            <a:r>
              <a:rPr lang="zh-TW" altLang="en-US" sz="3600" dirty="0"/>
              <a:t>如何顯示和處理柵格數據</a:t>
            </a:r>
            <a:r>
              <a:rPr lang="en-US" sz="3600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3294-B01D-4B1D-BF9B-A7C6DA04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976" y="3470400"/>
            <a:ext cx="8915399" cy="860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87200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2806-C03B-4872-8E13-727E3F30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66" y="62691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Raster Generalization (</a:t>
            </a:r>
            <a:r>
              <a:rPr lang="zh-TW" altLang="en-US" dirty="0"/>
              <a:t>柵格概括法</a:t>
            </a:r>
            <a:r>
              <a:rPr lang="en-US" altLang="zh-TW" dirty="0"/>
              <a:t>)</a:t>
            </a:r>
            <a:br>
              <a:rPr lang="en-US" altLang="zh-TW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78B17-FBEF-42A2-B7D6-BCA116313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475" y="2133600"/>
            <a:ext cx="8915400" cy="3777622"/>
          </a:xfrm>
        </p:spPr>
        <p:txBody>
          <a:bodyPr/>
          <a:lstStyle/>
          <a:p>
            <a:r>
              <a:rPr lang="en-US" dirty="0"/>
              <a:t>Used when a high-resolution image is shown in a lower resolution</a:t>
            </a:r>
          </a:p>
          <a:p>
            <a:r>
              <a:rPr lang="en-US" dirty="0"/>
              <a:t>Each pixel (cell) could only have one value</a:t>
            </a: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881C6820-65CE-4F0D-AB56-0E78482BF5BB}"/>
              </a:ext>
            </a:extLst>
          </p:cNvPr>
          <p:cNvGrpSpPr>
            <a:grpSpLocks/>
          </p:cNvGrpSpPr>
          <p:nvPr/>
        </p:nvGrpSpPr>
        <p:grpSpPr bwMode="auto">
          <a:xfrm>
            <a:off x="5457812" y="3723019"/>
            <a:ext cx="1981200" cy="1981200"/>
            <a:chOff x="576" y="1200"/>
            <a:chExt cx="1248" cy="1248"/>
          </a:xfrm>
        </p:grpSpPr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E708149D-B935-431C-9338-47BF14C70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200"/>
              <a:ext cx="1248" cy="1248"/>
              <a:chOff x="576" y="1200"/>
              <a:chExt cx="1248" cy="1248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3BF52A38-541B-4D0C-BD19-E17D6378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1200"/>
                <a:ext cx="1248" cy="1248"/>
              </a:xfrm>
              <a:custGeom>
                <a:avLst/>
                <a:gdLst>
                  <a:gd name="T0" fmla="*/ 0 w 1248"/>
                  <a:gd name="T1" fmla="*/ 576 h 1248"/>
                  <a:gd name="T2" fmla="*/ 240 w 1248"/>
                  <a:gd name="T3" fmla="*/ 528 h 1248"/>
                  <a:gd name="T4" fmla="*/ 384 w 1248"/>
                  <a:gd name="T5" fmla="*/ 480 h 1248"/>
                  <a:gd name="T6" fmla="*/ 480 w 1248"/>
                  <a:gd name="T7" fmla="*/ 432 h 1248"/>
                  <a:gd name="T8" fmla="*/ 576 w 1248"/>
                  <a:gd name="T9" fmla="*/ 384 h 1248"/>
                  <a:gd name="T10" fmla="*/ 672 w 1248"/>
                  <a:gd name="T11" fmla="*/ 336 h 1248"/>
                  <a:gd name="T12" fmla="*/ 816 w 1248"/>
                  <a:gd name="T13" fmla="*/ 288 h 1248"/>
                  <a:gd name="T14" fmla="*/ 912 w 1248"/>
                  <a:gd name="T15" fmla="*/ 240 h 1248"/>
                  <a:gd name="T16" fmla="*/ 984 w 1248"/>
                  <a:gd name="T17" fmla="*/ 186 h 1248"/>
                  <a:gd name="T18" fmla="*/ 1026 w 1248"/>
                  <a:gd name="T19" fmla="*/ 126 h 1248"/>
                  <a:gd name="T20" fmla="*/ 1092 w 1248"/>
                  <a:gd name="T21" fmla="*/ 60 h 1248"/>
                  <a:gd name="T22" fmla="*/ 1152 w 1248"/>
                  <a:gd name="T23" fmla="*/ 0 h 1248"/>
                  <a:gd name="T24" fmla="*/ 1248 w 1248"/>
                  <a:gd name="T25" fmla="*/ 0 h 1248"/>
                  <a:gd name="T26" fmla="*/ 1248 w 1248"/>
                  <a:gd name="T27" fmla="*/ 1248 h 1248"/>
                  <a:gd name="T28" fmla="*/ 0 w 1248"/>
                  <a:gd name="T29" fmla="*/ 1248 h 12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48"/>
                  <a:gd name="T46" fmla="*/ 0 h 1248"/>
                  <a:gd name="T47" fmla="*/ 1248 w 1248"/>
                  <a:gd name="T48" fmla="*/ 1248 h 12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48" h="1248">
                    <a:moveTo>
                      <a:pt x="0" y="576"/>
                    </a:moveTo>
                    <a:lnTo>
                      <a:pt x="240" y="528"/>
                    </a:lnTo>
                    <a:lnTo>
                      <a:pt x="384" y="480"/>
                    </a:lnTo>
                    <a:lnTo>
                      <a:pt x="480" y="432"/>
                    </a:lnTo>
                    <a:lnTo>
                      <a:pt x="576" y="384"/>
                    </a:lnTo>
                    <a:lnTo>
                      <a:pt x="672" y="336"/>
                    </a:lnTo>
                    <a:lnTo>
                      <a:pt x="816" y="288"/>
                    </a:lnTo>
                    <a:lnTo>
                      <a:pt x="912" y="240"/>
                    </a:lnTo>
                    <a:lnTo>
                      <a:pt x="984" y="186"/>
                    </a:lnTo>
                    <a:lnTo>
                      <a:pt x="1026" y="126"/>
                    </a:lnTo>
                    <a:lnTo>
                      <a:pt x="1092" y="60"/>
                    </a:lnTo>
                    <a:lnTo>
                      <a:pt x="1152" y="0"/>
                    </a:lnTo>
                    <a:lnTo>
                      <a:pt x="1248" y="0"/>
                    </a:lnTo>
                    <a:lnTo>
                      <a:pt x="1248" y="1248"/>
                    </a:lnTo>
                    <a:lnTo>
                      <a:pt x="0" y="1248"/>
                    </a:lnTo>
                  </a:path>
                </a:pathLst>
              </a:custGeom>
              <a:solidFill>
                <a:srgbClr val="CC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1E57EFCC-A418-4A54-BCFC-BDDDE4847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00"/>
                <a:ext cx="1248" cy="12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3D99A85F-9A92-4410-AE52-9945AF271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200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39D98AC8-BAB3-4CF7-806C-5449A55FE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200" y="120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0EB23B-85BA-4F15-8415-ADD1C90D9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968"/>
              <a:ext cx="384" cy="246"/>
            </a:xfrm>
            <a:custGeom>
              <a:avLst/>
              <a:gdLst>
                <a:gd name="T0" fmla="*/ 84 w 384"/>
                <a:gd name="T1" fmla="*/ 18 h 246"/>
                <a:gd name="T2" fmla="*/ 240 w 384"/>
                <a:gd name="T3" fmla="*/ 0 h 246"/>
                <a:gd name="T4" fmla="*/ 336 w 384"/>
                <a:gd name="T5" fmla="*/ 54 h 246"/>
                <a:gd name="T6" fmla="*/ 360 w 384"/>
                <a:gd name="T7" fmla="*/ 108 h 246"/>
                <a:gd name="T8" fmla="*/ 384 w 384"/>
                <a:gd name="T9" fmla="*/ 162 h 246"/>
                <a:gd name="T10" fmla="*/ 288 w 384"/>
                <a:gd name="T11" fmla="*/ 240 h 246"/>
                <a:gd name="T12" fmla="*/ 186 w 384"/>
                <a:gd name="T13" fmla="*/ 246 h 246"/>
                <a:gd name="T14" fmla="*/ 96 w 384"/>
                <a:gd name="T15" fmla="*/ 222 h 246"/>
                <a:gd name="T16" fmla="*/ 30 w 384"/>
                <a:gd name="T17" fmla="*/ 186 h 246"/>
                <a:gd name="T18" fmla="*/ 0 w 384"/>
                <a:gd name="T19" fmla="*/ 114 h 246"/>
                <a:gd name="T20" fmla="*/ 0 w 384"/>
                <a:gd name="T21" fmla="*/ 48 h 246"/>
                <a:gd name="T22" fmla="*/ 84 w 384"/>
                <a:gd name="T23" fmla="*/ 18 h 2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4"/>
                <a:gd name="T37" fmla="*/ 0 h 246"/>
                <a:gd name="T38" fmla="*/ 384 w 384"/>
                <a:gd name="T39" fmla="*/ 246 h 24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4" h="246">
                  <a:moveTo>
                    <a:pt x="84" y="18"/>
                  </a:moveTo>
                  <a:lnTo>
                    <a:pt x="240" y="0"/>
                  </a:lnTo>
                  <a:lnTo>
                    <a:pt x="336" y="54"/>
                  </a:lnTo>
                  <a:lnTo>
                    <a:pt x="360" y="108"/>
                  </a:lnTo>
                  <a:lnTo>
                    <a:pt x="384" y="162"/>
                  </a:lnTo>
                  <a:lnTo>
                    <a:pt x="288" y="240"/>
                  </a:lnTo>
                  <a:lnTo>
                    <a:pt x="186" y="246"/>
                  </a:lnTo>
                  <a:lnTo>
                    <a:pt x="96" y="222"/>
                  </a:lnTo>
                  <a:lnTo>
                    <a:pt x="30" y="186"/>
                  </a:lnTo>
                  <a:lnTo>
                    <a:pt x="0" y="114"/>
                  </a:lnTo>
                  <a:lnTo>
                    <a:pt x="0" y="48"/>
                  </a:lnTo>
                  <a:lnTo>
                    <a:pt x="84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Line 24">
            <a:extLst>
              <a:ext uri="{FF2B5EF4-FFF2-40B4-BE49-F238E27FC236}">
                <a16:creationId xmlns:a16="http://schemas.microsoft.com/office/drawing/2014/main" id="{EE126050-3702-4361-9397-23A89DF4BF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6700" y="4653922"/>
            <a:ext cx="1257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ADAF8-194C-4260-8216-288BEBEEB6F1}"/>
              </a:ext>
            </a:extLst>
          </p:cNvPr>
          <p:cNvSpPr txBox="1"/>
          <p:nvPr/>
        </p:nvSpPr>
        <p:spPr>
          <a:xfrm>
            <a:off x="4076700" y="4853948"/>
            <a:ext cx="125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share rule</a:t>
            </a: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31A59067-9E5A-4D66-BB02-1E3CE01FCD3C}"/>
              </a:ext>
            </a:extLst>
          </p:cNvPr>
          <p:cNvGrpSpPr>
            <a:grpSpLocks/>
          </p:cNvGrpSpPr>
          <p:nvPr/>
        </p:nvGrpSpPr>
        <p:grpSpPr bwMode="auto">
          <a:xfrm>
            <a:off x="1984366" y="3742697"/>
            <a:ext cx="1978025" cy="1978025"/>
            <a:chOff x="2976" y="1200"/>
            <a:chExt cx="1246" cy="1246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7B33814B-765D-4402-B271-23DA2145CC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200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0FD2512F-9E80-4CD2-9F1F-C394A6E844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3F5E51B9-353A-41F7-B4AE-27DCA61633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200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233A71F1-D9D6-46F0-B76F-2F15F9B0B4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Line 25">
            <a:extLst>
              <a:ext uri="{FF2B5EF4-FFF2-40B4-BE49-F238E27FC236}">
                <a16:creationId xmlns:a16="http://schemas.microsoft.com/office/drawing/2014/main" id="{A6BD6E89-D183-425D-B575-E2B2256A4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0466" y="4653920"/>
            <a:ext cx="1276359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DA5BC4BB-A844-4D04-8E20-271BECB23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4897084"/>
            <a:ext cx="12763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Central point rule</a:t>
            </a:r>
          </a:p>
        </p:txBody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39E9E81E-97A7-455E-B4A5-0EC66B97FCC6}"/>
              </a:ext>
            </a:extLst>
          </p:cNvPr>
          <p:cNvGrpSpPr>
            <a:grpSpLocks/>
          </p:cNvGrpSpPr>
          <p:nvPr/>
        </p:nvGrpSpPr>
        <p:grpSpPr bwMode="auto">
          <a:xfrm>
            <a:off x="9145601" y="3666497"/>
            <a:ext cx="2179623" cy="2096121"/>
            <a:chOff x="2976" y="1200"/>
            <a:chExt cx="1246" cy="1246"/>
          </a:xfrm>
        </p:grpSpPr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ED58A674-0CC0-4D43-BDE0-D078109F5E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200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625C6ADD-86DA-42CA-B121-2BA246F2D4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824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56B1A62E-9502-40A1-B457-81088EA072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1200"/>
              <a:ext cx="622" cy="622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C8470DE9-068D-4690-ACA4-3994F645D4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6" y="1824"/>
              <a:ext cx="622" cy="6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8E72F30-27D9-4F41-9876-C6F75B242099}"/>
              </a:ext>
            </a:extLst>
          </p:cNvPr>
          <p:cNvSpPr txBox="1"/>
          <p:nvPr/>
        </p:nvSpPr>
        <p:spPr>
          <a:xfrm>
            <a:off x="3907620" y="5707394"/>
            <a:ext cx="2090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^^^ Used most of the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5B7F4-5994-431A-A371-25DA81537B2B}"/>
              </a:ext>
            </a:extLst>
          </p:cNvPr>
          <p:cNvSpPr txBox="1"/>
          <p:nvPr/>
        </p:nvSpPr>
        <p:spPr>
          <a:xfrm>
            <a:off x="7373525" y="5786578"/>
            <a:ext cx="2771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^^ Used in some cases, such as showing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1078879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42806-C03B-4872-8E13-727E3F30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Map Algebra (</a:t>
            </a:r>
            <a:r>
              <a:rPr lang="zh-TW" altLang="en-US" sz="2400" dirty="0"/>
              <a:t>地圖代數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78B17-FBEF-42A2-B7D6-BCA116313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78095"/>
            <a:ext cx="3880403" cy="4092628"/>
          </a:xfrm>
        </p:spPr>
        <p:txBody>
          <a:bodyPr>
            <a:normAutofit/>
          </a:bodyPr>
          <a:lstStyle/>
          <a:p>
            <a:r>
              <a:rPr lang="en-US" dirty="0"/>
              <a:t>Language for merging raster layers with the </a:t>
            </a:r>
            <a:r>
              <a:rPr lang="en-US" b="1" dirty="0"/>
              <a:t>same size and resolution </a:t>
            </a:r>
            <a:r>
              <a:rPr lang="en-US" dirty="0"/>
              <a:t>(</a:t>
            </a:r>
            <a:r>
              <a:rPr lang="zh-TW" altLang="en-US" dirty="0"/>
              <a:t>一種用以合併同一大小和解像度的電腦語言</a:t>
            </a:r>
            <a:r>
              <a:rPr lang="en-US" altLang="zh-TW" dirty="0"/>
              <a:t>)</a:t>
            </a:r>
          </a:p>
          <a:p>
            <a:r>
              <a:rPr lang="en-US" dirty="0"/>
              <a:t>Can be used with:</a:t>
            </a:r>
          </a:p>
          <a:p>
            <a:pPr lvl="1"/>
            <a:r>
              <a:rPr lang="en-US" dirty="0"/>
              <a:t>Mathematical operators (such as +, -, *, /)</a:t>
            </a:r>
          </a:p>
          <a:p>
            <a:pPr lvl="1"/>
            <a:r>
              <a:rPr lang="en-US" dirty="0"/>
              <a:t>Relational operators (&lt;, &gt;, =)</a:t>
            </a:r>
          </a:p>
          <a:p>
            <a:pPr lvl="1"/>
            <a:r>
              <a:rPr lang="en-US" dirty="0"/>
              <a:t>Boolean operators (AND, OR, NOT)</a:t>
            </a:r>
          </a:p>
          <a:p>
            <a:pPr marL="51435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5F3F6-BB0E-4EAC-AE60-41C9CE921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9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A829-1157-4D89-92AD-C5E270F5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Scope (</a:t>
            </a:r>
            <a:r>
              <a:rPr lang="zh-TW" altLang="en-US" dirty="0"/>
              <a:t>空間範圍</a:t>
            </a:r>
            <a:r>
              <a:rPr lang="en-US" altLang="zh-TW" dirty="0"/>
              <a:t>)</a:t>
            </a:r>
            <a:r>
              <a:rPr lang="en-US" dirty="0"/>
              <a:t> of Map Algebra Operations/Analysis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3AFAF4-C92D-4DE5-A20A-01F3EE295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5838" y="2157297"/>
            <a:ext cx="8915400" cy="37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300A-00F7-44E6-B18F-AF03639B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</a:t>
            </a:r>
            <a:br>
              <a:rPr lang="en-US" dirty="0"/>
            </a:br>
            <a:r>
              <a:rPr lang="zh-TW" altLang="en-US" dirty="0"/>
              <a:t>本土操作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14F-1BB3-44F5-8BB5-DA9C12C6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043337"/>
            <a:ext cx="4868863" cy="3777622"/>
          </a:xfrm>
        </p:spPr>
        <p:txBody>
          <a:bodyPr>
            <a:normAutofit/>
          </a:bodyPr>
          <a:lstStyle/>
          <a:p>
            <a:r>
              <a:rPr lang="en-US" sz="2800" dirty="0"/>
              <a:t>Examine the raster </a:t>
            </a:r>
            <a:r>
              <a:rPr lang="en-US" sz="2800" b="1" dirty="0"/>
              <a:t>cell-by-cell (</a:t>
            </a:r>
            <a:r>
              <a:rPr lang="zh-TW" altLang="en-US" sz="2800" b="1" dirty="0"/>
              <a:t>逐格處理</a:t>
            </a:r>
            <a:r>
              <a:rPr lang="en-US" altLang="zh-TW" sz="2800" b="1" dirty="0"/>
              <a:t>)</a:t>
            </a:r>
            <a:endParaRPr lang="en-US" sz="2800" dirty="0"/>
          </a:p>
          <a:p>
            <a:r>
              <a:rPr lang="en-US" sz="2800" dirty="0"/>
              <a:t>Compare a cell in one layer to the same cell in another layer 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41DDC7B1-2A66-4C96-B4AE-5FE09985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97560"/>
              </p:ext>
            </p:extLst>
          </p:nvPr>
        </p:nvGraphicFramePr>
        <p:xfrm>
          <a:off x="6255543" y="175252"/>
          <a:ext cx="1582738" cy="1543052"/>
        </p:xfrm>
        <a:graphic>
          <a:graphicData uri="http://schemas.openxmlformats.org/drawingml/2006/table">
            <a:tbl>
              <a:tblPr/>
              <a:tblGrid>
                <a:gridCol w="170754">
                  <a:extLst>
                    <a:ext uri="{9D8B030D-6E8A-4147-A177-3AD203B41FA5}">
                      <a16:colId xmlns:a16="http://schemas.microsoft.com/office/drawing/2014/main" val="1100787638"/>
                    </a:ext>
                  </a:extLst>
                </a:gridCol>
                <a:gridCol w="171689">
                  <a:extLst>
                    <a:ext uri="{9D8B030D-6E8A-4147-A177-3AD203B41FA5}">
                      <a16:colId xmlns:a16="http://schemas.microsoft.com/office/drawing/2014/main" val="2420451930"/>
                    </a:ext>
                  </a:extLst>
                </a:gridCol>
                <a:gridCol w="98089">
                  <a:extLst>
                    <a:ext uri="{9D8B030D-6E8A-4147-A177-3AD203B41FA5}">
                      <a16:colId xmlns:a16="http://schemas.microsoft.com/office/drawing/2014/main" val="1399672845"/>
                    </a:ext>
                  </a:extLst>
                </a:gridCol>
                <a:gridCol w="243420">
                  <a:extLst>
                    <a:ext uri="{9D8B030D-6E8A-4147-A177-3AD203B41FA5}">
                      <a16:colId xmlns:a16="http://schemas.microsoft.com/office/drawing/2014/main" val="2391228633"/>
                    </a:ext>
                  </a:extLst>
                </a:gridCol>
                <a:gridCol w="172621">
                  <a:extLst>
                    <a:ext uri="{9D8B030D-6E8A-4147-A177-3AD203B41FA5}">
                      <a16:colId xmlns:a16="http://schemas.microsoft.com/office/drawing/2014/main" val="4153810527"/>
                    </a:ext>
                  </a:extLst>
                </a:gridCol>
                <a:gridCol w="260559">
                  <a:extLst>
                    <a:ext uri="{9D8B030D-6E8A-4147-A177-3AD203B41FA5}">
                      <a16:colId xmlns:a16="http://schemas.microsoft.com/office/drawing/2014/main" val="237702284"/>
                    </a:ext>
                  </a:extLst>
                </a:gridCol>
                <a:gridCol w="123163">
                  <a:extLst>
                    <a:ext uri="{9D8B030D-6E8A-4147-A177-3AD203B41FA5}">
                      <a16:colId xmlns:a16="http://schemas.microsoft.com/office/drawing/2014/main" val="3966734592"/>
                    </a:ext>
                  </a:extLst>
                </a:gridCol>
                <a:gridCol w="171689">
                  <a:extLst>
                    <a:ext uri="{9D8B030D-6E8A-4147-A177-3AD203B41FA5}">
                      <a16:colId xmlns:a16="http://schemas.microsoft.com/office/drawing/2014/main" val="3378055958"/>
                    </a:ext>
                  </a:extLst>
                </a:gridCol>
                <a:gridCol w="170754">
                  <a:extLst>
                    <a:ext uri="{9D8B030D-6E8A-4147-A177-3AD203B41FA5}">
                      <a16:colId xmlns:a16="http://schemas.microsoft.com/office/drawing/2014/main" val="696554077"/>
                    </a:ext>
                  </a:extLst>
                </a:gridCol>
              </a:tblGrid>
              <a:tr h="170337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12592"/>
                  </a:ext>
                </a:extLst>
              </a:tr>
              <a:tr h="173980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360807"/>
                  </a:ext>
                </a:extLst>
              </a:tr>
              <a:tr h="170337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426025"/>
                  </a:ext>
                </a:extLst>
              </a:tr>
              <a:tr h="171248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766874"/>
                  </a:ext>
                </a:extLst>
              </a:tr>
              <a:tr h="171248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433FF"/>
                    </a:solidFill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720208"/>
                  </a:ext>
                </a:extLst>
              </a:tr>
              <a:tr h="171248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207450"/>
                  </a:ext>
                </a:extLst>
              </a:tr>
              <a:tr h="170337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584605"/>
                  </a:ext>
                </a:extLst>
              </a:tr>
              <a:tr h="173980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344350"/>
                  </a:ext>
                </a:extLst>
              </a:tr>
              <a:tr h="170337"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9688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5pPr>
                      <a:lvl6pPr marL="31242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6pPr>
                      <a:lvl7pPr marL="35814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7pPr>
                      <a:lvl8pPr marL="40386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8pPr>
                      <a:lvl9pPr marL="4495800" indent="-57150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defRPr sz="3800">
                          <a:solidFill>
                            <a:srgbClr val="000000"/>
                          </a:solidFill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defRPr>
                      </a:lvl9pPr>
                    </a:lstStyle>
                    <a:p>
                      <a:pPr marL="39688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35719" marR="35719" marT="35719" marB="3571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10278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872747-3A11-4D78-82A5-67299D89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1264555"/>
            <a:ext cx="44672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3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300A-00F7-44E6-B18F-AF03639B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Operations</a:t>
            </a:r>
            <a:br>
              <a:rPr lang="en-US"/>
            </a:br>
            <a:r>
              <a:rPr lang="zh-TW" altLang="en-US"/>
              <a:t>焦點操作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14F-1BB3-44F5-8BB5-DA9C12C6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043337"/>
            <a:ext cx="4868863" cy="3777622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Compares the value of each cell with the </a:t>
            </a:r>
            <a:r>
              <a:rPr lang="en-GB" sz="2800" b="1" dirty="0"/>
              <a:t>neighbouring cells</a:t>
            </a:r>
            <a:endParaRPr lang="en-GB" sz="2800" dirty="0"/>
          </a:p>
          <a:p>
            <a:r>
              <a:rPr lang="en-GB" sz="2800" dirty="0"/>
              <a:t>To calculate </a:t>
            </a:r>
            <a:r>
              <a:rPr lang="en-GB" sz="2800" b="1" dirty="0"/>
              <a:t>neighbour statistics</a:t>
            </a:r>
          </a:p>
          <a:p>
            <a:r>
              <a:rPr lang="en-GB" sz="2800" dirty="0"/>
              <a:t>Can specify a window size (e.g. 3x3) for comparison</a:t>
            </a:r>
          </a:p>
          <a:p>
            <a:r>
              <a:rPr lang="en-GB" sz="2800" dirty="0"/>
              <a:t>e.g. calculate max, min, average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54DEA-01D5-4CF3-87D0-4C22B97C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19" y="485773"/>
            <a:ext cx="915887" cy="96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BCC56-8A4F-440A-96A6-7148EFFD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588566"/>
            <a:ext cx="4582743" cy="43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300A-00F7-44E6-B18F-AF03639B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Operations</a:t>
            </a:r>
            <a:br>
              <a:rPr lang="en-US" dirty="0"/>
            </a:br>
            <a:r>
              <a:rPr lang="zh-TW" altLang="en-US" dirty="0"/>
              <a:t>區域操作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14F-1BB3-44F5-8BB5-DA9C12C6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043337"/>
            <a:ext cx="4868863" cy="3777622"/>
          </a:xfrm>
        </p:spPr>
        <p:txBody>
          <a:bodyPr>
            <a:normAutofit/>
          </a:bodyPr>
          <a:lstStyle/>
          <a:p>
            <a:r>
              <a:rPr lang="en-GB" sz="2800" dirty="0"/>
              <a:t>Map zones are defined using </a:t>
            </a:r>
            <a:r>
              <a:rPr lang="en-GB" sz="2800" b="1" dirty="0"/>
              <a:t>common values and operations</a:t>
            </a:r>
          </a:p>
          <a:p>
            <a:r>
              <a:rPr lang="en-GB" sz="2800" dirty="0"/>
              <a:t>e.g. calculate the average voting rate in an electoral district (</a:t>
            </a:r>
            <a:r>
              <a:rPr lang="zh-TW" altLang="en-US" sz="2800" dirty="0"/>
              <a:t>選區</a:t>
            </a:r>
            <a:r>
              <a:rPr lang="en-US" altLang="zh-TW" sz="2800" dirty="0"/>
              <a:t>)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1123B-F30D-447A-BC04-F40B0C84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39872"/>
            <a:ext cx="1314450" cy="1392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40DF4-1A97-4985-9E24-142D6052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319" y="1667514"/>
            <a:ext cx="3955437" cy="45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300A-00F7-44E6-B18F-AF03639B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Operations</a:t>
            </a:r>
            <a:br>
              <a:rPr lang="en-US"/>
            </a:br>
            <a:r>
              <a:rPr lang="zh-TW" altLang="en-US"/>
              <a:t>全域操作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14F-1BB3-44F5-8BB5-DA9C12C6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043337"/>
            <a:ext cx="4868863" cy="3777622"/>
          </a:xfrm>
        </p:spPr>
        <p:txBody>
          <a:bodyPr>
            <a:normAutofit/>
          </a:bodyPr>
          <a:lstStyle/>
          <a:p>
            <a:r>
              <a:rPr lang="en-GB" sz="2800"/>
              <a:t>Generate results that depend on </a:t>
            </a:r>
            <a:r>
              <a:rPr lang="en-GB" sz="2800" b="1"/>
              <a:t>all cells</a:t>
            </a:r>
            <a:r>
              <a:rPr lang="en-GB" sz="2800"/>
              <a:t> in the raster grid</a:t>
            </a:r>
            <a:endParaRPr lang="en-GB" sz="2800" b="1"/>
          </a:p>
          <a:p>
            <a:r>
              <a:rPr lang="en-GB" sz="2800"/>
              <a:t>E.g. Finding the </a:t>
            </a:r>
            <a:r>
              <a:rPr lang="en-US" sz="2800"/>
              <a:t>shortest path between two points within a raster, finding suitable land for building a ski resort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1123B-F30D-447A-BC04-F40B0C84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43" y="136991"/>
            <a:ext cx="1314450" cy="139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2BD05-6EE4-4D67-9480-8EF1CA9F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38" y="1666816"/>
            <a:ext cx="3635967" cy="50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8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988C4-E476-4B92-A033-6E3FC968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688750-0463-43AF-B56B-79F1DE95C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695827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62077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7A3F-7BC2-4F79-9DC2-40F497BF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raster data in these courses…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12713-F614-4EC1-AF4A-BC927C636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courses</a:t>
            </a:r>
          </a:p>
          <a:p>
            <a:pPr lvl="1"/>
            <a:r>
              <a:rPr lang="en-US" dirty="0"/>
              <a:t>GEOG 187 – Geospatial Data Science</a:t>
            </a:r>
          </a:p>
          <a:p>
            <a:pPr lvl="1"/>
            <a:r>
              <a:rPr lang="en-US" dirty="0"/>
              <a:t>GEOG 281 – Introduction to G.I.</a:t>
            </a:r>
            <a:r>
              <a:rPr lang="en-US"/>
              <a:t>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Remote sensing courses</a:t>
            </a:r>
          </a:p>
          <a:p>
            <a:pPr lvl="1"/>
            <a:r>
              <a:rPr lang="en-US" dirty="0"/>
              <a:t>GEOG 271 – Earth/Space Remote Sensing</a:t>
            </a:r>
          </a:p>
          <a:p>
            <a:pPr lvl="1"/>
            <a:r>
              <a:rPr lang="en-US" dirty="0"/>
              <a:t>GEOG 371 – Advanced Remote Sensing Technology</a:t>
            </a:r>
          </a:p>
          <a:p>
            <a:pPr lvl="1"/>
            <a:r>
              <a:rPr lang="en-US" dirty="0"/>
              <a:t>GEOG 471 – Remote Sensing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7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A2D-4BA4-4DFB-B92E-E7076CEF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E17-89DC-40BB-802A-8DDA2C24C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6339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/>
              <a:t>Tutorial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530128"/>
            <a:ext cx="8915399" cy="258492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It’s your turn!</a:t>
            </a:r>
          </a:p>
          <a:p>
            <a:endParaRPr lang="en-US" sz="2400" dirty="0"/>
          </a:p>
          <a:p>
            <a:r>
              <a:rPr lang="en-US" sz="2400" dirty="0"/>
              <a:t>Now go to here to try out a raster layer: </a:t>
            </a:r>
            <a:r>
              <a:rPr lang="en-US" sz="2400" dirty="0">
                <a:hlinkClick r:id="rId2"/>
              </a:rPr>
              <a:t>https://www.naturalearthdata.com/downloads/10m-raster-data/10m-natural-earth-1/</a:t>
            </a:r>
            <a:endParaRPr lang="en-US" sz="2400" dirty="0"/>
          </a:p>
          <a:p>
            <a:r>
              <a:rPr lang="en-US" sz="2400" dirty="0"/>
              <a:t>Load the raster layer into QGIS and view the properties.</a:t>
            </a:r>
          </a:p>
        </p:txBody>
      </p:sp>
    </p:spTree>
    <p:extLst>
      <p:ext uri="{BB962C8B-B14F-4D97-AF65-F5344CB8AC3E}">
        <p14:creationId xmlns:p14="http://schemas.microsoft.com/office/powerpoint/2010/main" val="2915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roup 141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44" name="Group 155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5" name="Rectangle 169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6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47" name="Rectangle 17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75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70F9-E8E8-46E2-B037-8EE27B47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A. What is Raster Data? </a:t>
            </a:r>
            <a:br>
              <a:rPr lang="en-US" dirty="0">
                <a:solidFill>
                  <a:srgbClr val="FEFFFF"/>
                </a:solidFill>
              </a:rPr>
            </a:br>
            <a:r>
              <a:rPr lang="zh-TW" altLang="en-US" dirty="0">
                <a:solidFill>
                  <a:srgbClr val="FEFFFF"/>
                </a:solidFill>
              </a:rPr>
              <a:t>甚麼是柵格數據？</a:t>
            </a:r>
            <a:br>
              <a:rPr lang="en-US" altLang="zh-TW" dirty="0">
                <a:solidFill>
                  <a:srgbClr val="FEFFFF"/>
                </a:solidFill>
              </a:rPr>
            </a:br>
            <a:endParaRPr lang="en-US" dirty="0">
              <a:solidFill>
                <a:srgbClr val="FEFFFF"/>
              </a:solidFill>
            </a:endParaRPr>
          </a:p>
        </p:txBody>
      </p:sp>
      <p:sp>
        <p:nvSpPr>
          <p:cNvPr id="1049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0CAE3-C7CF-412B-B5F2-4097D03AF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EFFFF"/>
                </a:solidFill>
              </a:rPr>
              <a:t>Ras-</a:t>
            </a:r>
            <a:r>
              <a:rPr lang="en-US" sz="1600" dirty="0" err="1">
                <a:solidFill>
                  <a:srgbClr val="FEFFFF"/>
                </a:solidFill>
              </a:rPr>
              <a:t>ter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4" name="Picture 2" descr="Raster Data — QGIS Documentation documentation">
            <a:extLst>
              <a:ext uri="{FF2B5EF4-FFF2-40B4-BE49-F238E27FC236}">
                <a16:creationId xmlns:a16="http://schemas.microsoft.com/office/drawing/2014/main" id="{8789C578-047E-45E1-83E0-9D52131F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011" y="967417"/>
            <a:ext cx="4930468" cy="49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3C33-F39B-4AF4-856E-E20F91034F06}"/>
              </a:ext>
            </a:extLst>
          </p:cNvPr>
          <p:cNvSpPr txBox="1"/>
          <p:nvPr/>
        </p:nvSpPr>
        <p:spPr>
          <a:xfrm>
            <a:off x="5137151" y="5897171"/>
            <a:ext cx="690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Resolution (</a:t>
            </a:r>
            <a:r>
              <a:rPr lang="zh-TW" altLang="en-US" b="1" dirty="0"/>
              <a:t>解像度</a:t>
            </a:r>
            <a:r>
              <a:rPr lang="en-US" altLang="zh-TW" b="1" dirty="0"/>
              <a:t>)</a:t>
            </a:r>
            <a:r>
              <a:rPr lang="en-US" b="1" dirty="0"/>
              <a:t>= </a:t>
            </a:r>
            <a:r>
              <a:rPr lang="en-US" i="1" dirty="0"/>
              <a:t>Number of Rows </a:t>
            </a:r>
            <a:r>
              <a:rPr lang="en-US" b="1" dirty="0"/>
              <a:t>* </a:t>
            </a:r>
            <a:r>
              <a:rPr lang="en-US" i="1" dirty="0"/>
              <a:t>Number of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AAAC4-E383-4912-A241-1B7A11D4CA71}"/>
              </a:ext>
            </a:extLst>
          </p:cNvPr>
          <p:cNvSpPr txBox="1"/>
          <p:nvPr/>
        </p:nvSpPr>
        <p:spPr>
          <a:xfrm>
            <a:off x="5141304" y="6357465"/>
            <a:ext cx="48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resolution of this raster?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28FB5-B096-4220-A2D4-93F3496A9798}"/>
              </a:ext>
            </a:extLst>
          </p:cNvPr>
          <p:cNvCxnSpPr/>
          <p:nvPr/>
        </p:nvCxnSpPr>
        <p:spPr>
          <a:xfrm>
            <a:off x="10077450" y="1416927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5D1052-E130-4219-8BB5-FF3DA9607D81}"/>
              </a:ext>
            </a:extLst>
          </p:cNvPr>
          <p:cNvCxnSpPr/>
          <p:nvPr/>
        </p:nvCxnSpPr>
        <p:spPr>
          <a:xfrm>
            <a:off x="10515600" y="1514475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6E0A16-B63E-40BB-9A0F-74EDF0F5BF29}"/>
              </a:ext>
            </a:extLst>
          </p:cNvPr>
          <p:cNvSpPr txBox="1"/>
          <p:nvPr/>
        </p:nvSpPr>
        <p:spPr>
          <a:xfrm>
            <a:off x="10587006" y="150789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25904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401A-2B6E-45AA-93B3-18D82F50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example – not GIS … but familiar faces </a:t>
            </a:r>
            <a:r>
              <a:rPr lang="en-US" dirty="0" err="1"/>
              <a:t>hahaha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Content Placeholder 4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953DD0E5-D55E-4D6C-9F94-1E1FE7B8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05" y="1967017"/>
            <a:ext cx="6431170" cy="42879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2B94-D892-4736-B131-CCD83B8E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41" y="1682674"/>
            <a:ext cx="3459599" cy="4641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F79B2-97ED-4E18-82B8-AF3D37A932A7}"/>
              </a:ext>
            </a:extLst>
          </p:cNvPr>
          <p:cNvSpPr/>
          <p:nvPr/>
        </p:nvSpPr>
        <p:spPr>
          <a:xfrm>
            <a:off x="9531927" y="4641273"/>
            <a:ext cx="782782" cy="56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86879-13AF-491A-927E-4A16BA539829}"/>
              </a:ext>
            </a:extLst>
          </p:cNvPr>
          <p:cNvSpPr txBox="1"/>
          <p:nvPr/>
        </p:nvSpPr>
        <p:spPr>
          <a:xfrm>
            <a:off x="10378209" y="4615296"/>
            <a:ext cx="161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Resolution = 4000 * 2667 = 10,668,000 pixels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6011E-CBBF-49F3-8B9C-C9CD8214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07564"/>
            <a:ext cx="5752463" cy="40098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4D7F60-1FE7-4B39-9E77-D65F256F7D76}"/>
              </a:ext>
            </a:extLst>
          </p:cNvPr>
          <p:cNvSpPr/>
          <p:nvPr/>
        </p:nvSpPr>
        <p:spPr>
          <a:xfrm>
            <a:off x="4726404" y="4172830"/>
            <a:ext cx="1226951" cy="10364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567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14F29-7C8C-4BC1-9544-29FE79E3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08" y="1264555"/>
            <a:ext cx="3910819" cy="529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7401A-2B6E-45AA-93B3-18D82F50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DD0E5-D55E-4D6C-9F94-1E1FE7B8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554" y="2343730"/>
            <a:ext cx="6803685" cy="346271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F79B2-97ED-4E18-82B8-AF3D37A932A7}"/>
              </a:ext>
            </a:extLst>
          </p:cNvPr>
          <p:cNvSpPr/>
          <p:nvPr/>
        </p:nvSpPr>
        <p:spPr>
          <a:xfrm>
            <a:off x="9531926" y="4668983"/>
            <a:ext cx="782782" cy="56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86879-13AF-491A-927E-4A16BA539829}"/>
              </a:ext>
            </a:extLst>
          </p:cNvPr>
          <p:cNvSpPr txBox="1"/>
          <p:nvPr/>
        </p:nvSpPr>
        <p:spPr>
          <a:xfrm>
            <a:off x="10378209" y="4615296"/>
            <a:ext cx="161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Resolution = 1006 * 512 = 515,072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C2DC-FC23-4E7D-A8D5-8BB00C90B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72" y="1379095"/>
            <a:ext cx="5314469" cy="46469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161EFA-52D8-4761-BAD6-ED7A05F5BA9A}"/>
              </a:ext>
            </a:extLst>
          </p:cNvPr>
          <p:cNvSpPr/>
          <p:nvPr/>
        </p:nvSpPr>
        <p:spPr>
          <a:xfrm>
            <a:off x="3222885" y="3035508"/>
            <a:ext cx="2600794" cy="2770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8E954-8562-4DE3-8F33-B4966DACDC7E}"/>
              </a:ext>
            </a:extLst>
          </p:cNvPr>
          <p:cNvSpPr txBox="1"/>
          <p:nvPr/>
        </p:nvSpPr>
        <p:spPr>
          <a:xfrm>
            <a:off x="1828800" y="1558977"/>
            <a:ext cx="3883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Can you see the difference of the two pictures?</a:t>
            </a:r>
          </a:p>
        </p:txBody>
      </p:sp>
    </p:spTree>
    <p:extLst>
      <p:ext uri="{BB962C8B-B14F-4D97-AF65-F5344CB8AC3E}">
        <p14:creationId xmlns:p14="http://schemas.microsoft.com/office/powerpoint/2010/main" val="40253063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0E64-9E42-4F97-B3E3-0391890A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Raster data is like a </a:t>
            </a:r>
            <a:r>
              <a:rPr lang="en-US" b="1" dirty="0"/>
              <a:t>field…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5D7E3E-640E-4BBE-AA6A-1F52576A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www.gobiodiversity.com/gardening/showroom/farm3.jpg">
            <a:extLst>
              <a:ext uri="{FF2B5EF4-FFF2-40B4-BE49-F238E27FC236}">
                <a16:creationId xmlns:a16="http://schemas.microsoft.com/office/drawing/2014/main" id="{6E6653D5-5F72-45ED-95E8-567F6AA31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0567" r="1" b="1"/>
          <a:stretch/>
        </p:blipFill>
        <p:spPr bwMode="auto">
          <a:xfrm>
            <a:off x="4619543" y="10"/>
            <a:ext cx="757245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3438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D22A-90E9-46CA-B2C5-630DC47F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Definition of Raster Data</a:t>
            </a:r>
            <a:br>
              <a:rPr lang="en-US" sz="2800" dirty="0"/>
            </a:br>
            <a:r>
              <a:rPr lang="zh-TW" altLang="en-US" sz="2800" dirty="0"/>
              <a:t>柵格數據的定義</a:t>
            </a:r>
            <a:endParaRPr lang="en-US" sz="2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C25-F489-4CFC-A26A-C2E3B0ED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746" y="2133600"/>
            <a:ext cx="4056932" cy="37592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Raster data: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Is made up of </a:t>
            </a:r>
            <a:r>
              <a:rPr lang="en-US" altLang="zh-TW" sz="1500" b="1" dirty="0"/>
              <a:t>pixels (</a:t>
            </a:r>
            <a:r>
              <a:rPr lang="zh-TW" altLang="en-US" sz="1500" b="1" dirty="0"/>
              <a:t>像素</a:t>
            </a:r>
            <a:r>
              <a:rPr lang="en-US" altLang="zh-TW" sz="1500" b="1" dirty="0"/>
              <a:t>)</a:t>
            </a:r>
            <a:r>
              <a:rPr lang="en-US" altLang="zh-TW" sz="1500" dirty="0"/>
              <a:t> (</a:t>
            </a:r>
            <a:r>
              <a:rPr lang="en-US" altLang="zh-TW" sz="1500" i="1" dirty="0"/>
              <a:t>aka</a:t>
            </a:r>
            <a:r>
              <a:rPr lang="en-US" altLang="zh-TW" sz="1500" dirty="0"/>
              <a:t> </a:t>
            </a:r>
            <a:r>
              <a:rPr lang="en-US" altLang="zh-TW" sz="1500" b="1" dirty="0"/>
              <a:t>grid cells</a:t>
            </a:r>
            <a:r>
              <a:rPr lang="en-US" altLang="zh-TW" sz="1500" dirty="0"/>
              <a:t>) (same-size pixels in each raster)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Is used to display </a:t>
            </a:r>
            <a:r>
              <a:rPr lang="en-US" altLang="zh-TW" sz="1500" b="1" dirty="0"/>
              <a:t>continuous</a:t>
            </a:r>
            <a:r>
              <a:rPr lang="en-US" sz="1400" b="1" dirty="0"/>
              <a:t> (</a:t>
            </a:r>
            <a:r>
              <a:rPr lang="zh-TW" altLang="en-US" sz="1400" b="1" dirty="0"/>
              <a:t>連續的</a:t>
            </a:r>
            <a:r>
              <a:rPr lang="en-US" altLang="zh-TW" sz="1400" b="1" dirty="0"/>
              <a:t>)</a:t>
            </a:r>
            <a:r>
              <a:rPr lang="en-US" altLang="zh-TW" sz="1500" dirty="0"/>
              <a:t> information (e.g. elevation, temperature etc.)</a:t>
            </a:r>
          </a:p>
          <a:p>
            <a:pPr lvl="1">
              <a:lnSpc>
                <a:spcPct val="90000"/>
              </a:lnSpc>
            </a:pPr>
            <a:endParaRPr lang="en-US" altLang="zh-TW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Examples 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A topographic map showing the elevation changes in Waterloo Region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Satellite images or aerial photos of the Earth for remote sensing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Scanned maps or drawings and building photos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Satellite </a:t>
            </a:r>
            <a:r>
              <a:rPr lang="en-US" altLang="zh-TW" sz="1500" dirty="0" err="1"/>
              <a:t>basemaps</a:t>
            </a:r>
            <a:r>
              <a:rPr lang="en-US" altLang="zh-TW" sz="1500" dirty="0"/>
              <a:t> on QGIS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Land use/land cover maps</a:t>
            </a:r>
          </a:p>
          <a:p>
            <a:pPr lvl="1">
              <a:lnSpc>
                <a:spcPct val="90000"/>
              </a:lnSpc>
            </a:pPr>
            <a:r>
              <a:rPr lang="en-US" altLang="zh-TW" sz="1500" dirty="0"/>
              <a:t>Digital Elevation Model (DEM)</a:t>
            </a:r>
          </a:p>
        </p:txBody>
      </p:sp>
      <p:pic>
        <p:nvPicPr>
          <p:cNvPr id="3074" name="Picture 2" descr="Vector and Raster Data GIS | Raster, Raster image, Vector">
            <a:extLst>
              <a:ext uri="{FF2B5EF4-FFF2-40B4-BE49-F238E27FC236}">
                <a16:creationId xmlns:a16="http://schemas.microsoft.com/office/drawing/2014/main" id="{06EAF85F-BB5F-4B84-B479-DA44B3CF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049011"/>
            <a:ext cx="6953577" cy="44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A281F-4B1A-4833-A909-93083E3B0C58}"/>
              </a:ext>
            </a:extLst>
          </p:cNvPr>
          <p:cNvSpPr txBox="1"/>
          <p:nvPr/>
        </p:nvSpPr>
        <p:spPr>
          <a:xfrm>
            <a:off x="5394600" y="5513946"/>
            <a:ext cx="3168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Discrete (</a:t>
            </a:r>
            <a:r>
              <a:rPr lang="zh-TW" altLang="en-US" sz="1400" b="1" dirty="0"/>
              <a:t>離散的</a:t>
            </a:r>
            <a:r>
              <a:rPr lang="en-US" altLang="zh-TW" sz="1400" b="1" dirty="0"/>
              <a:t>):</a:t>
            </a:r>
            <a:r>
              <a:rPr lang="en-US" altLang="zh-TW" sz="1400" dirty="0"/>
              <a:t> clearly separate data; different objects can be separated; each object has the same value (e.g. the green polygon can be separated from other polygons)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B3F95-33D6-4DB3-8E9A-5F516DBA7971}"/>
              </a:ext>
            </a:extLst>
          </p:cNvPr>
          <p:cNvSpPr txBox="1"/>
          <p:nvPr/>
        </p:nvSpPr>
        <p:spPr>
          <a:xfrm>
            <a:off x="8793300" y="5513946"/>
            <a:ext cx="316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Continuous (</a:t>
            </a:r>
            <a:r>
              <a:rPr lang="zh-TW" altLang="en-US" sz="1600" b="1" dirty="0"/>
              <a:t>連續的</a:t>
            </a:r>
            <a:r>
              <a:rPr lang="en-US" altLang="zh-TW" sz="1600" b="1" dirty="0"/>
              <a:t>):</a:t>
            </a:r>
            <a:r>
              <a:rPr lang="en-US" altLang="zh-TW" sz="1600" dirty="0"/>
              <a:t> data can take any value within a range (e.g. any values between 0 and 100); each grid can have different values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63EF3-AA1E-4C44-8412-37C92EC589DD}"/>
              </a:ext>
            </a:extLst>
          </p:cNvPr>
          <p:cNvSpPr txBox="1"/>
          <p:nvPr/>
        </p:nvSpPr>
        <p:spPr>
          <a:xfrm>
            <a:off x="6496050" y="2823887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E1EC7-0C70-46EE-8A66-097F58362E32}"/>
              </a:ext>
            </a:extLst>
          </p:cNvPr>
          <p:cNvSpPr txBox="1"/>
          <p:nvPr/>
        </p:nvSpPr>
        <p:spPr>
          <a:xfrm>
            <a:off x="7308850" y="2207937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C750A-7358-48AF-B370-C90BD112E433}"/>
              </a:ext>
            </a:extLst>
          </p:cNvPr>
          <p:cNvSpPr txBox="1"/>
          <p:nvPr/>
        </p:nvSpPr>
        <p:spPr>
          <a:xfrm>
            <a:off x="7759065" y="2207937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0354C-BAF3-474F-ABC6-8BDEE3CA6AD6}"/>
              </a:ext>
            </a:extLst>
          </p:cNvPr>
          <p:cNvSpPr txBox="1"/>
          <p:nvPr/>
        </p:nvSpPr>
        <p:spPr>
          <a:xfrm>
            <a:off x="7966156" y="2760980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0A42B-F831-4CC8-B0A8-BB85095FED90}"/>
              </a:ext>
            </a:extLst>
          </p:cNvPr>
          <p:cNvSpPr txBox="1"/>
          <p:nvPr/>
        </p:nvSpPr>
        <p:spPr>
          <a:xfrm>
            <a:off x="7231103" y="3123434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07CCA-1A2B-4FBE-A838-01F6A8C43570}"/>
              </a:ext>
            </a:extLst>
          </p:cNvPr>
          <p:cNvSpPr txBox="1"/>
          <p:nvPr/>
        </p:nvSpPr>
        <p:spPr>
          <a:xfrm>
            <a:off x="7439025" y="3808098"/>
            <a:ext cx="26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6C384-A59B-4573-87DA-C8598B84A794}"/>
              </a:ext>
            </a:extLst>
          </p:cNvPr>
          <p:cNvSpPr txBox="1"/>
          <p:nvPr/>
        </p:nvSpPr>
        <p:spPr>
          <a:xfrm>
            <a:off x="8019415" y="3711812"/>
            <a:ext cx="26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60F93-AA29-41B3-8C33-43F74EED17A6}"/>
              </a:ext>
            </a:extLst>
          </p:cNvPr>
          <p:cNvSpPr txBox="1"/>
          <p:nvPr/>
        </p:nvSpPr>
        <p:spPr>
          <a:xfrm>
            <a:off x="8116293" y="3316625"/>
            <a:ext cx="2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8C8D7-DAD7-4C17-8CE5-7D9F55FC9640}"/>
              </a:ext>
            </a:extLst>
          </p:cNvPr>
          <p:cNvSpPr/>
          <p:nvPr/>
        </p:nvSpPr>
        <p:spPr>
          <a:xfrm>
            <a:off x="8153400" y="386570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416993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47282-BF08-4D74-A2D4-E9047D3C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33" y="541197"/>
            <a:ext cx="4691703" cy="1259894"/>
          </a:xfrm>
        </p:spPr>
        <p:txBody>
          <a:bodyPr>
            <a:normAutofit/>
          </a:bodyPr>
          <a:lstStyle/>
          <a:p>
            <a:r>
              <a:rPr lang="en-US" dirty="0"/>
              <a:t>Vector vs Raster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2 A graphic representation of the core GIS data types, vector ...">
            <a:extLst>
              <a:ext uri="{FF2B5EF4-FFF2-40B4-BE49-F238E27FC236}">
                <a16:creationId xmlns:a16="http://schemas.microsoft.com/office/drawing/2014/main" id="{18BA5B64-1842-4443-9B50-AA30640D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04" y="1266239"/>
            <a:ext cx="8534227" cy="530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5142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A6FC-53F7-402E-9683-5216931F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to Raster?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3A90D-385A-4B9E-B6EB-E9DF2D041E7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076054"/>
              </p:ext>
            </p:extLst>
          </p:nvPr>
        </p:nvGraphicFramePr>
        <p:xfrm>
          <a:off x="2478978" y="1685925"/>
          <a:ext cx="856186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icture" r:id="rId4" imgW="2553797" imgH="1136244" progId="Word.Picture.8">
                  <p:embed/>
                </p:oleObj>
              </mc:Choice>
              <mc:Fallback>
                <p:oleObj name="Picture" r:id="rId4" imgW="2553797" imgH="1136244" progId="Word.Picture.8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8B93A90D-385A-4B9E-B6EB-E9DF2D041E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978" y="1685925"/>
                        <a:ext cx="856186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AD3537-4453-4BD6-BE21-B7AE0EF12B58}"/>
              </a:ext>
            </a:extLst>
          </p:cNvPr>
          <p:cNvSpPr txBox="1"/>
          <p:nvPr/>
        </p:nvSpPr>
        <p:spPr>
          <a:xfrm>
            <a:off x="4000500" y="569595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0F389-E44A-4ABA-8AEE-30920D2D1050}"/>
              </a:ext>
            </a:extLst>
          </p:cNvPr>
          <p:cNvSpPr txBox="1"/>
          <p:nvPr/>
        </p:nvSpPr>
        <p:spPr>
          <a:xfrm>
            <a:off x="8705850" y="5743575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1736767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1175</Words>
  <Application>Microsoft Office PowerPoint</Application>
  <PresentationFormat>Widescreen</PresentationFormat>
  <Paragraphs>146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Times New Roman</vt:lpstr>
      <vt:lpstr>Wingdings 3</vt:lpstr>
      <vt:lpstr>Wisp</vt:lpstr>
      <vt:lpstr>Picture</vt:lpstr>
      <vt:lpstr>Document</vt:lpstr>
      <vt:lpstr>GIS Lesson 5</vt:lpstr>
      <vt:lpstr>Agenda</vt:lpstr>
      <vt:lpstr>A. What is Raster Data?  甚麼是柵格數據？ </vt:lpstr>
      <vt:lpstr>Quick example – not GIS … but familiar faces hahaha </vt:lpstr>
      <vt:lpstr>Another example …</vt:lpstr>
      <vt:lpstr>Raster data is like a field…</vt:lpstr>
      <vt:lpstr>Definition of Raster Data 柵格數據的定義</vt:lpstr>
      <vt:lpstr>Vector vs Raster</vt:lpstr>
      <vt:lpstr>Vector to Raster?</vt:lpstr>
      <vt:lpstr>NoData cells</vt:lpstr>
      <vt:lpstr>Quick Check…</vt:lpstr>
      <vt:lpstr>B. How to Visualize and Process Raster Data?  如何顯示和處理柵格數據? </vt:lpstr>
      <vt:lpstr>Raster Generalization (柵格概括法)  </vt:lpstr>
      <vt:lpstr>Map Algebra (地圖代數)  </vt:lpstr>
      <vt:lpstr>Spatial Scope (空間範圍) of Map Algebra Operations/Analysis</vt:lpstr>
      <vt:lpstr>Local Operations 本土操作</vt:lpstr>
      <vt:lpstr>Focal Operations 焦點操作</vt:lpstr>
      <vt:lpstr>Zonal Operations 區域操作</vt:lpstr>
      <vt:lpstr>Global Operations 全域操作</vt:lpstr>
      <vt:lpstr>Learn about raster data in these courses…</vt:lpstr>
      <vt:lpstr>Questions?</vt:lpstr>
      <vt:lpstr>3.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Lesson 5</dc:title>
  <dc:creator>Kin Yu Chau</dc:creator>
  <cp:lastModifiedBy>Kin Yu Chau</cp:lastModifiedBy>
  <cp:revision>1</cp:revision>
  <dcterms:created xsi:type="dcterms:W3CDTF">2020-06-01T20:04:34Z</dcterms:created>
  <dcterms:modified xsi:type="dcterms:W3CDTF">2020-06-01T20:24:25Z</dcterms:modified>
</cp:coreProperties>
</file>